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</p:sldMasterIdLst>
  <p:notesMasterIdLst>
    <p:notesMasterId r:id="rId27"/>
  </p:notesMasterIdLst>
  <p:sldIdLst>
    <p:sldId id="256" r:id="rId2"/>
    <p:sldId id="264" r:id="rId3"/>
    <p:sldId id="258" r:id="rId4"/>
    <p:sldId id="267" r:id="rId5"/>
    <p:sldId id="281" r:id="rId6"/>
    <p:sldId id="282" r:id="rId7"/>
    <p:sldId id="263" r:id="rId8"/>
    <p:sldId id="272" r:id="rId9"/>
    <p:sldId id="283" r:id="rId10"/>
    <p:sldId id="289" r:id="rId11"/>
    <p:sldId id="277" r:id="rId12"/>
    <p:sldId id="278" r:id="rId13"/>
    <p:sldId id="279" r:id="rId14"/>
    <p:sldId id="284" r:id="rId15"/>
    <p:sldId id="286" r:id="rId16"/>
    <p:sldId id="280" r:id="rId17"/>
    <p:sldId id="271" r:id="rId18"/>
    <p:sldId id="276" r:id="rId19"/>
    <p:sldId id="273" r:id="rId20"/>
    <p:sldId id="274" r:id="rId21"/>
    <p:sldId id="260" r:id="rId22"/>
    <p:sldId id="261" r:id="rId23"/>
    <p:sldId id="262" r:id="rId24"/>
    <p:sldId id="29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DADD805-3B66-480A-8927-E77E64442D7B}">
          <p14:sldIdLst>
            <p14:sldId id="256"/>
          </p14:sldIdLst>
        </p14:section>
        <p14:section name="Introduction" id="{09C25E5A-96D6-47CF-B251-85E80CACDB11}">
          <p14:sldIdLst>
            <p14:sldId id="264"/>
            <p14:sldId id="258"/>
            <p14:sldId id="267"/>
            <p14:sldId id="281"/>
            <p14:sldId id="282"/>
            <p14:sldId id="263"/>
          </p14:sldIdLst>
        </p14:section>
        <p14:section name="Problem" id="{E0FDEB37-2BDE-4064-8EE8-2A473014DF4B}">
          <p14:sldIdLst>
            <p14:sldId id="272"/>
            <p14:sldId id="283"/>
          </p14:sldIdLst>
        </p14:section>
        <p14:section name="Literatures" id="{4ACF2276-046F-4BE4-9261-79DFDF6DB8B8}">
          <p14:sldIdLst>
            <p14:sldId id="289"/>
            <p14:sldId id="277"/>
            <p14:sldId id="278"/>
            <p14:sldId id="279"/>
            <p14:sldId id="284"/>
          </p14:sldIdLst>
        </p14:section>
        <p14:section name="RQs &amp; experimetal design" id="{88829552-6CBC-4B80-9CCA-81707D5EB2C8}">
          <p14:sldIdLst>
            <p14:sldId id="286"/>
            <p14:sldId id="280"/>
            <p14:sldId id="271"/>
            <p14:sldId id="276"/>
            <p14:sldId id="273"/>
            <p14:sldId id="274"/>
            <p14:sldId id="260"/>
          </p14:sldIdLst>
        </p14:section>
        <p14:section name="Eval metrics and limitations" id="{E3B7214E-D8FA-46A3-B889-DD74F3A59A85}">
          <p14:sldIdLst>
            <p14:sldId id="261"/>
            <p14:sldId id="262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0CBF4-77E9-4C96-8184-98B3AFE7FA85}" v="1059" dt="2023-12-12T11:05:40.534"/>
    <p1510:client id="{6DD83162-4695-A7C0-5E8F-98A172E1B893}" v="35" dt="2023-12-11T14:09:49.710"/>
    <p1510:client id="{E1047D29-F01A-9F40-9092-F8F9264050F5}" v="3219" dt="2023-12-12T11:05:52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olverato, Alberto" userId="S::alberto.spolverato@unitn.it::41e1b4ad-e886-4c12-aa4f-d7925efa2753" providerId="AD" clId="Web-{6DD83162-4695-A7C0-5E8F-98A172E1B893}"/>
    <pc:docChg chg="addSld modSld">
      <pc:chgData name="Spolverato, Alberto" userId="S::alberto.spolverato@unitn.it::41e1b4ad-e886-4c12-aa4f-d7925efa2753" providerId="AD" clId="Web-{6DD83162-4695-A7C0-5E8F-98A172E1B893}" dt="2023-12-11T14:09:49.710" v="31" actId="1076"/>
      <pc:docMkLst>
        <pc:docMk/>
      </pc:docMkLst>
      <pc:sldChg chg="modSp">
        <pc:chgData name="Spolverato, Alberto" userId="S::alberto.spolverato@unitn.it::41e1b4ad-e886-4c12-aa4f-d7925efa2753" providerId="AD" clId="Web-{6DD83162-4695-A7C0-5E8F-98A172E1B893}" dt="2023-12-11T14:09:49.710" v="31" actId="1076"/>
        <pc:sldMkLst>
          <pc:docMk/>
          <pc:sldMk cId="1640711363" sldId="273"/>
        </pc:sldMkLst>
        <pc:spChg chg="mod">
          <ac:chgData name="Spolverato, Alberto" userId="S::alberto.spolverato@unitn.it::41e1b4ad-e886-4c12-aa4f-d7925efa2753" providerId="AD" clId="Web-{6DD83162-4695-A7C0-5E8F-98A172E1B893}" dt="2023-12-11T14:09:49.710" v="31" actId="1076"/>
          <ac:spMkLst>
            <pc:docMk/>
            <pc:sldMk cId="1640711363" sldId="273"/>
            <ac:spMk id="2" creationId="{A0E5BA1C-F14F-4A8D-6342-6470219D9A4A}"/>
          </ac:spMkLst>
        </pc:spChg>
      </pc:sldChg>
      <pc:sldChg chg="addSp delSp modSp new">
        <pc:chgData name="Spolverato, Alberto" userId="S::alberto.spolverato@unitn.it::41e1b4ad-e886-4c12-aa4f-d7925efa2753" providerId="AD" clId="Web-{6DD83162-4695-A7C0-5E8F-98A172E1B893}" dt="2023-12-11T13:23:16.671" v="10"/>
        <pc:sldMkLst>
          <pc:docMk/>
          <pc:sldMk cId="3630029307" sldId="273"/>
        </pc:sldMkLst>
        <pc:spChg chg="del">
          <ac:chgData name="Spolverato, Alberto" userId="S::alberto.spolverato@unitn.it::41e1b4ad-e886-4c12-aa4f-d7925efa2753" providerId="AD" clId="Web-{6DD83162-4695-A7C0-5E8F-98A172E1B893}" dt="2023-12-11T13:22:57.452" v="7"/>
          <ac:spMkLst>
            <pc:docMk/>
            <pc:sldMk cId="3630029307" sldId="273"/>
            <ac:spMk id="2" creationId="{87304D72-025B-4FB2-F5F8-801AA798FF8C}"/>
          </ac:spMkLst>
        </pc:spChg>
        <pc:spChg chg="del">
          <ac:chgData name="Spolverato, Alberto" userId="S::alberto.spolverato@unitn.it::41e1b4ad-e886-4c12-aa4f-d7925efa2753" providerId="AD" clId="Web-{6DD83162-4695-A7C0-5E8F-98A172E1B893}" dt="2023-12-11T13:22:37.530" v="1"/>
          <ac:spMkLst>
            <pc:docMk/>
            <pc:sldMk cId="3630029307" sldId="273"/>
            <ac:spMk id="3" creationId="{B7CAF2C0-920D-41FC-FCB6-F14580AEEA48}"/>
          </ac:spMkLst>
        </pc:spChg>
        <pc:spChg chg="del mod">
          <ac:chgData name="Spolverato, Alberto" userId="S::alberto.spolverato@unitn.it::41e1b4ad-e886-4c12-aa4f-d7925efa2753" providerId="AD" clId="Web-{6DD83162-4695-A7C0-5E8F-98A172E1B893}" dt="2023-12-11T13:23:16.671" v="10"/>
          <ac:spMkLst>
            <pc:docMk/>
            <pc:sldMk cId="3630029307" sldId="273"/>
            <ac:spMk id="4" creationId="{2036047F-885A-6104-E74E-FEE78232F4B0}"/>
          </ac:spMkLst>
        </pc:spChg>
        <pc:picChg chg="add mod ord">
          <ac:chgData name="Spolverato, Alberto" userId="S::alberto.spolverato@unitn.it::41e1b4ad-e886-4c12-aa4f-d7925efa2753" providerId="AD" clId="Web-{6DD83162-4695-A7C0-5E8F-98A172E1B893}" dt="2023-12-11T13:23:00.749" v="8" actId="1076"/>
          <ac:picMkLst>
            <pc:docMk/>
            <pc:sldMk cId="3630029307" sldId="273"/>
            <ac:picMk id="5" creationId="{4B5E747F-5540-8B6B-E16E-43CC295C198A}"/>
          </ac:picMkLst>
        </pc:picChg>
      </pc:sldChg>
      <pc:sldChg chg="addSp delSp modSp new">
        <pc:chgData name="Spolverato, Alberto" userId="S::alberto.spolverato@unitn.it::41e1b4ad-e886-4c12-aa4f-d7925efa2753" providerId="AD" clId="Web-{6DD83162-4695-A7C0-5E8F-98A172E1B893}" dt="2023-12-11T13:25:21.581" v="30"/>
        <pc:sldMkLst>
          <pc:docMk/>
          <pc:sldMk cId="2190357926" sldId="274"/>
        </pc:sldMkLst>
        <pc:spChg chg="del">
          <ac:chgData name="Spolverato, Alberto" userId="S::alberto.spolverato@unitn.it::41e1b4ad-e886-4c12-aa4f-d7925efa2753" providerId="AD" clId="Web-{6DD83162-4695-A7C0-5E8F-98A172E1B893}" dt="2023-12-11T13:23:56.157" v="14"/>
          <ac:spMkLst>
            <pc:docMk/>
            <pc:sldMk cId="2190357926" sldId="274"/>
            <ac:spMk id="2" creationId="{FEA53AB4-B914-E36B-01B1-718034C149C8}"/>
          </ac:spMkLst>
        </pc:spChg>
        <pc:spChg chg="del">
          <ac:chgData name="Spolverato, Alberto" userId="S::alberto.spolverato@unitn.it::41e1b4ad-e886-4c12-aa4f-d7925efa2753" providerId="AD" clId="Web-{6DD83162-4695-A7C0-5E8F-98A172E1B893}" dt="2023-12-11T13:23:49.766" v="12"/>
          <ac:spMkLst>
            <pc:docMk/>
            <pc:sldMk cId="2190357926" sldId="274"/>
            <ac:spMk id="3" creationId="{AFD1FE1E-774D-6B3D-3BDC-217361BB13EB}"/>
          </ac:spMkLst>
        </pc:spChg>
        <pc:picChg chg="add mod ord modCrop">
          <ac:chgData name="Spolverato, Alberto" userId="S::alberto.spolverato@unitn.it::41e1b4ad-e886-4c12-aa4f-d7925efa2753" providerId="AD" clId="Web-{6DD83162-4695-A7C0-5E8F-98A172E1B893}" dt="2023-12-11T13:25:21.581" v="30"/>
          <ac:picMkLst>
            <pc:docMk/>
            <pc:sldMk cId="2190357926" sldId="274"/>
            <ac:picMk id="5" creationId="{F5962EBE-3272-7914-BB7C-EE9F91779EA7}"/>
          </ac:picMkLst>
        </pc:picChg>
      </pc:sldChg>
      <pc:sldChg chg="addSp delSp modSp new">
        <pc:chgData name="Spolverato, Alberto" userId="S::alberto.spolverato@unitn.it::41e1b4ad-e886-4c12-aa4f-d7925efa2753" providerId="AD" clId="Web-{6DD83162-4695-A7C0-5E8F-98A172E1B893}" dt="2023-12-11T13:24:49.190" v="28" actId="1076"/>
        <pc:sldMkLst>
          <pc:docMk/>
          <pc:sldMk cId="361690819" sldId="275"/>
        </pc:sldMkLst>
        <pc:spChg chg="del">
          <ac:chgData name="Spolverato, Alberto" userId="S::alberto.spolverato@unitn.it::41e1b4ad-e886-4c12-aa4f-d7925efa2753" providerId="AD" clId="Web-{6DD83162-4695-A7C0-5E8F-98A172E1B893}" dt="2023-12-11T13:24:27.955" v="20"/>
          <ac:spMkLst>
            <pc:docMk/>
            <pc:sldMk cId="361690819" sldId="275"/>
            <ac:spMk id="2" creationId="{442987AC-A362-C8DF-F849-729E6F641057}"/>
          </ac:spMkLst>
        </pc:spChg>
        <pc:spChg chg="del mod">
          <ac:chgData name="Spolverato, Alberto" userId="S::alberto.spolverato@unitn.it::41e1b4ad-e886-4c12-aa4f-d7925efa2753" providerId="AD" clId="Web-{6DD83162-4695-A7C0-5E8F-98A172E1B893}" dt="2023-12-11T13:24:24.845" v="19"/>
          <ac:spMkLst>
            <pc:docMk/>
            <pc:sldMk cId="361690819" sldId="275"/>
            <ac:spMk id="3" creationId="{06B505A4-E3CB-6B69-8FE1-65850927C7BC}"/>
          </ac:spMkLst>
        </pc:spChg>
        <pc:picChg chg="add del mod">
          <ac:chgData name="Spolverato, Alberto" userId="S::alberto.spolverato@unitn.it::41e1b4ad-e886-4c12-aa4f-d7925efa2753" providerId="AD" clId="Web-{6DD83162-4695-A7C0-5E8F-98A172E1B893}" dt="2023-12-11T13:24:44.377" v="27"/>
          <ac:picMkLst>
            <pc:docMk/>
            <pc:sldMk cId="361690819" sldId="275"/>
            <ac:picMk id="5" creationId="{DDC0C8F2-A55C-E86A-6C47-4FB5C707B692}"/>
          </ac:picMkLst>
        </pc:picChg>
        <pc:picChg chg="add mod">
          <ac:chgData name="Spolverato, Alberto" userId="S::alberto.spolverato@unitn.it::41e1b4ad-e886-4c12-aa4f-d7925efa2753" providerId="AD" clId="Web-{6DD83162-4695-A7C0-5E8F-98A172E1B893}" dt="2023-12-11T13:24:49.190" v="28" actId="1076"/>
          <ac:picMkLst>
            <pc:docMk/>
            <pc:sldMk cId="361690819" sldId="275"/>
            <ac:picMk id="6" creationId="{5E67B11B-319A-123E-02EE-D0D65288F6F5}"/>
          </ac:picMkLst>
        </pc:picChg>
      </pc:sldChg>
    </pc:docChg>
  </pc:docChgLst>
  <pc:docChgLst>
    <pc:chgData name="Stefan, Massimo" userId="c6034213-fdeb-44d8-bf5d-e135aac08adb" providerId="ADAL" clId="{1400CBF4-77E9-4C96-8184-98B3AFE7FA85}"/>
    <pc:docChg chg="undo custSel addSld delSld modSld sldOrd addSection modSection">
      <pc:chgData name="Stefan, Massimo" userId="c6034213-fdeb-44d8-bf5d-e135aac08adb" providerId="ADAL" clId="{1400CBF4-77E9-4C96-8184-98B3AFE7FA85}" dt="2023-12-12T11:05:40.534" v="1467"/>
      <pc:docMkLst>
        <pc:docMk/>
      </pc:docMkLst>
      <pc:sldChg chg="modSp">
        <pc:chgData name="Stefan, Massimo" userId="c6034213-fdeb-44d8-bf5d-e135aac08adb" providerId="ADAL" clId="{1400CBF4-77E9-4C96-8184-98B3AFE7FA85}" dt="2023-12-12T11:05:40.534" v="1467"/>
        <pc:sldMkLst>
          <pc:docMk/>
          <pc:sldMk cId="817538450" sldId="256"/>
        </pc:sldMkLst>
        <pc:spChg chg="mod">
          <ac:chgData name="Stefan, Massimo" userId="c6034213-fdeb-44d8-bf5d-e135aac08adb" providerId="ADAL" clId="{1400CBF4-77E9-4C96-8184-98B3AFE7FA85}" dt="2023-12-12T11:05:40.534" v="1467"/>
          <ac:spMkLst>
            <pc:docMk/>
            <pc:sldMk cId="817538450" sldId="256"/>
            <ac:spMk id="2" creationId="{80197C6C-F297-5CDE-AFA7-6DF53651A01F}"/>
          </ac:spMkLst>
        </pc:spChg>
      </pc:sldChg>
      <pc:sldChg chg="modSp mod">
        <pc:chgData name="Stefan, Massimo" userId="c6034213-fdeb-44d8-bf5d-e135aac08adb" providerId="ADAL" clId="{1400CBF4-77E9-4C96-8184-98B3AFE7FA85}" dt="2023-12-12T11:05:31.028" v="1465"/>
        <pc:sldMkLst>
          <pc:docMk/>
          <pc:sldMk cId="960424291" sldId="258"/>
        </pc:sldMkLst>
        <pc:spChg chg="mod">
          <ac:chgData name="Stefan, Massimo" userId="c6034213-fdeb-44d8-bf5d-e135aac08adb" providerId="ADAL" clId="{1400CBF4-77E9-4C96-8184-98B3AFE7FA85}" dt="2023-12-12T11:05:31.028" v="1465"/>
          <ac:spMkLst>
            <pc:docMk/>
            <pc:sldMk cId="960424291" sldId="258"/>
            <ac:spMk id="2" creationId="{91A1E5BD-41C1-6364-A510-9B7893621364}"/>
          </ac:spMkLst>
        </pc:spChg>
      </pc:sldChg>
      <pc:sldChg chg="delSp modSp mod">
        <pc:chgData name="Stefan, Massimo" userId="c6034213-fdeb-44d8-bf5d-e135aac08adb" providerId="ADAL" clId="{1400CBF4-77E9-4C96-8184-98B3AFE7FA85}" dt="2023-12-12T11:04:14.527" v="1451"/>
        <pc:sldMkLst>
          <pc:docMk/>
          <pc:sldMk cId="4136737750" sldId="260"/>
        </pc:sldMkLst>
        <pc:spChg chg="mod">
          <ac:chgData name="Stefan, Massimo" userId="c6034213-fdeb-44d8-bf5d-e135aac08adb" providerId="ADAL" clId="{1400CBF4-77E9-4C96-8184-98B3AFE7FA85}" dt="2023-12-12T11:04:14.527" v="1451"/>
          <ac:spMkLst>
            <pc:docMk/>
            <pc:sldMk cId="4136737750" sldId="260"/>
            <ac:spMk id="2" creationId="{20A7583B-330A-E30E-610A-532040710E33}"/>
          </ac:spMkLst>
        </pc:spChg>
        <pc:spChg chg="del">
          <ac:chgData name="Stefan, Massimo" userId="c6034213-fdeb-44d8-bf5d-e135aac08adb" providerId="ADAL" clId="{1400CBF4-77E9-4C96-8184-98B3AFE7FA85}" dt="2023-12-12T11:00:11.146" v="1395" actId="478"/>
          <ac:spMkLst>
            <pc:docMk/>
            <pc:sldMk cId="4136737750" sldId="260"/>
            <ac:spMk id="7" creationId="{CEE3E2DE-AF8C-EC71-F819-ADBB12DD8906}"/>
          </ac:spMkLst>
        </pc:spChg>
        <pc:spChg chg="mod">
          <ac:chgData name="Stefan, Massimo" userId="c6034213-fdeb-44d8-bf5d-e135aac08adb" providerId="ADAL" clId="{1400CBF4-77E9-4C96-8184-98B3AFE7FA85}" dt="2023-12-12T11:00:20.217" v="1398" actId="1076"/>
          <ac:spMkLst>
            <pc:docMk/>
            <pc:sldMk cId="4136737750" sldId="260"/>
            <ac:spMk id="11" creationId="{9407469E-3490-3AC4-1CE2-F40C39B85F11}"/>
          </ac:spMkLst>
        </pc:spChg>
        <pc:spChg chg="mod">
          <ac:chgData name="Stefan, Massimo" userId="c6034213-fdeb-44d8-bf5d-e135aac08adb" providerId="ADAL" clId="{1400CBF4-77E9-4C96-8184-98B3AFE7FA85}" dt="2023-12-12T11:00:25.512" v="1399" actId="1076"/>
          <ac:spMkLst>
            <pc:docMk/>
            <pc:sldMk cId="4136737750" sldId="260"/>
            <ac:spMk id="12" creationId="{40DFF3F7-FA8E-560A-D320-C114D0122F65}"/>
          </ac:spMkLst>
        </pc:spChg>
        <pc:spChg chg="mod">
          <ac:chgData name="Stefan, Massimo" userId="c6034213-fdeb-44d8-bf5d-e135aac08adb" providerId="ADAL" clId="{1400CBF4-77E9-4C96-8184-98B3AFE7FA85}" dt="2023-12-12T11:00:25.512" v="1399" actId="1076"/>
          <ac:spMkLst>
            <pc:docMk/>
            <pc:sldMk cId="4136737750" sldId="260"/>
            <ac:spMk id="13" creationId="{CA5E8E6F-BAEB-2C42-2B2E-16E211CD12B9}"/>
          </ac:spMkLst>
        </pc:spChg>
        <pc:picChg chg="mod">
          <ac:chgData name="Stefan, Massimo" userId="c6034213-fdeb-44d8-bf5d-e135aac08adb" providerId="ADAL" clId="{1400CBF4-77E9-4C96-8184-98B3AFE7FA85}" dt="2023-12-12T11:00:25.512" v="1399" actId="1076"/>
          <ac:picMkLst>
            <pc:docMk/>
            <pc:sldMk cId="4136737750" sldId="260"/>
            <ac:picMk id="6" creationId="{C7817951-EF9B-049A-6834-F1741AF45661}"/>
          </ac:picMkLst>
        </pc:picChg>
        <pc:picChg chg="mod">
          <ac:chgData name="Stefan, Massimo" userId="c6034213-fdeb-44d8-bf5d-e135aac08adb" providerId="ADAL" clId="{1400CBF4-77E9-4C96-8184-98B3AFE7FA85}" dt="2023-12-12T11:00:20.217" v="1398" actId="1076"/>
          <ac:picMkLst>
            <pc:docMk/>
            <pc:sldMk cId="4136737750" sldId="260"/>
            <ac:picMk id="10" creationId="{AEF31034-5D53-D42C-A57A-F4233D9E2E36}"/>
          </ac:picMkLst>
        </pc:picChg>
      </pc:sldChg>
      <pc:sldChg chg="modSp mod">
        <pc:chgData name="Stefan, Massimo" userId="c6034213-fdeb-44d8-bf5d-e135aac08adb" providerId="ADAL" clId="{1400CBF4-77E9-4C96-8184-98B3AFE7FA85}" dt="2023-12-12T11:03:17.847" v="1439"/>
        <pc:sldMkLst>
          <pc:docMk/>
          <pc:sldMk cId="231643471" sldId="261"/>
        </pc:sldMkLst>
        <pc:spChg chg="mod">
          <ac:chgData name="Stefan, Massimo" userId="c6034213-fdeb-44d8-bf5d-e135aac08adb" providerId="ADAL" clId="{1400CBF4-77E9-4C96-8184-98B3AFE7FA85}" dt="2023-12-12T11:03:17.847" v="1439"/>
          <ac:spMkLst>
            <pc:docMk/>
            <pc:sldMk cId="231643471" sldId="261"/>
            <ac:spMk id="6" creationId="{3A712BEF-15DA-057D-C7A4-5C692959130B}"/>
          </ac:spMkLst>
        </pc:spChg>
        <pc:spChg chg="mod">
          <ac:chgData name="Stefan, Massimo" userId="c6034213-fdeb-44d8-bf5d-e135aac08adb" providerId="ADAL" clId="{1400CBF4-77E9-4C96-8184-98B3AFE7FA85}" dt="2023-12-12T11:03:17.847" v="1439"/>
          <ac:spMkLst>
            <pc:docMk/>
            <pc:sldMk cId="231643471" sldId="261"/>
            <ac:spMk id="7" creationId="{4BDAF100-8E69-8D60-4D14-1ACDA4111BF4}"/>
          </ac:spMkLst>
        </pc:spChg>
      </pc:sldChg>
      <pc:sldChg chg="modSp mod">
        <pc:chgData name="Stefan, Massimo" userId="c6034213-fdeb-44d8-bf5d-e135aac08adb" providerId="ADAL" clId="{1400CBF4-77E9-4C96-8184-98B3AFE7FA85}" dt="2023-12-12T11:03:10.672" v="1437"/>
        <pc:sldMkLst>
          <pc:docMk/>
          <pc:sldMk cId="1456275501" sldId="262"/>
        </pc:sldMkLst>
        <pc:spChg chg="mod">
          <ac:chgData name="Stefan, Massimo" userId="c6034213-fdeb-44d8-bf5d-e135aac08adb" providerId="ADAL" clId="{1400CBF4-77E9-4C96-8184-98B3AFE7FA85}" dt="2023-12-12T11:03:10.672" v="1437"/>
          <ac:spMkLst>
            <pc:docMk/>
            <pc:sldMk cId="1456275501" sldId="262"/>
            <ac:spMk id="3" creationId="{2C903978-9DFF-DE7D-12F8-202271038BE7}"/>
          </ac:spMkLst>
        </pc:spChg>
      </pc:sldChg>
      <pc:sldChg chg="addSp delSp modSp mod ord modAnim">
        <pc:chgData name="Stefan, Massimo" userId="c6034213-fdeb-44d8-bf5d-e135aac08adb" providerId="ADAL" clId="{1400CBF4-77E9-4C96-8184-98B3AFE7FA85}" dt="2023-12-12T11:05:18.928" v="1461"/>
        <pc:sldMkLst>
          <pc:docMk/>
          <pc:sldMk cId="3745205639" sldId="263"/>
        </pc:sldMkLst>
        <pc:spChg chg="add del mod">
          <ac:chgData name="Stefan, Massimo" userId="c6034213-fdeb-44d8-bf5d-e135aac08adb" providerId="ADAL" clId="{1400CBF4-77E9-4C96-8184-98B3AFE7FA85}" dt="2023-12-11T15:14:02.745" v="564" actId="478"/>
          <ac:spMkLst>
            <pc:docMk/>
            <pc:sldMk cId="3745205639" sldId="263"/>
            <ac:spMk id="4" creationId="{279810DB-325B-AA0F-EC10-6C88E8B9721B}"/>
          </ac:spMkLst>
        </pc:spChg>
        <pc:spChg chg="add mod">
          <ac:chgData name="Stefan, Massimo" userId="c6034213-fdeb-44d8-bf5d-e135aac08adb" providerId="ADAL" clId="{1400CBF4-77E9-4C96-8184-98B3AFE7FA85}" dt="2023-12-12T11:05:18.928" v="1461"/>
          <ac:spMkLst>
            <pc:docMk/>
            <pc:sldMk cId="3745205639" sldId="263"/>
            <ac:spMk id="7" creationId="{C85F6A4C-98D9-816F-73D4-1C49A4342B24}"/>
          </ac:spMkLst>
        </pc:spChg>
        <pc:picChg chg="add mod">
          <ac:chgData name="Stefan, Massimo" userId="c6034213-fdeb-44d8-bf5d-e135aac08adb" providerId="ADAL" clId="{1400CBF4-77E9-4C96-8184-98B3AFE7FA85}" dt="2023-12-11T15:14:43.959" v="573" actId="1076"/>
          <ac:picMkLst>
            <pc:docMk/>
            <pc:sldMk cId="3745205639" sldId="263"/>
            <ac:picMk id="3" creationId="{5707A92E-F86D-80BB-5C9C-EA3E618E37D9}"/>
          </ac:picMkLst>
        </pc:picChg>
        <pc:picChg chg="del mod">
          <ac:chgData name="Stefan, Massimo" userId="c6034213-fdeb-44d8-bf5d-e135aac08adb" providerId="ADAL" clId="{1400CBF4-77E9-4C96-8184-98B3AFE7FA85}" dt="2023-12-11T15:13:27.248" v="563" actId="478"/>
          <ac:picMkLst>
            <pc:docMk/>
            <pc:sldMk cId="3745205639" sldId="263"/>
            <ac:picMk id="5" creationId="{34B93592-0D04-806B-5D9B-BEBD0B893E2C}"/>
          </ac:picMkLst>
        </pc:picChg>
        <pc:picChg chg="add mod">
          <ac:chgData name="Stefan, Massimo" userId="c6034213-fdeb-44d8-bf5d-e135aac08adb" providerId="ADAL" clId="{1400CBF4-77E9-4C96-8184-98B3AFE7FA85}" dt="2023-12-11T15:14:34.594" v="571" actId="1076"/>
          <ac:picMkLst>
            <pc:docMk/>
            <pc:sldMk cId="3745205639" sldId="263"/>
            <ac:picMk id="6" creationId="{FBB6E2B5-7700-D8D6-37F6-9EC7C040BEB1}"/>
          </ac:picMkLst>
        </pc:picChg>
        <pc:picChg chg="add mod ord">
          <ac:chgData name="Stefan, Massimo" userId="c6034213-fdeb-44d8-bf5d-e135aac08adb" providerId="ADAL" clId="{1400CBF4-77E9-4C96-8184-98B3AFE7FA85}" dt="2023-12-11T15:14:26.822" v="569" actId="1076"/>
          <ac:picMkLst>
            <pc:docMk/>
            <pc:sldMk cId="3745205639" sldId="263"/>
            <ac:picMk id="9" creationId="{018C0CCD-E750-E832-83FB-FBFD7E7C22E2}"/>
          </ac:picMkLst>
        </pc:picChg>
      </pc:sldChg>
      <pc:sldChg chg="modSp mod">
        <pc:chgData name="Stefan, Massimo" userId="c6034213-fdeb-44d8-bf5d-e135aac08adb" providerId="ADAL" clId="{1400CBF4-77E9-4C96-8184-98B3AFE7FA85}" dt="2023-12-12T11:05:36.874" v="1466"/>
        <pc:sldMkLst>
          <pc:docMk/>
          <pc:sldMk cId="248560470" sldId="264"/>
        </pc:sldMkLst>
        <pc:spChg chg="mod">
          <ac:chgData name="Stefan, Massimo" userId="c6034213-fdeb-44d8-bf5d-e135aac08adb" providerId="ADAL" clId="{1400CBF4-77E9-4C96-8184-98B3AFE7FA85}" dt="2023-12-12T11:05:36.874" v="1466"/>
          <ac:spMkLst>
            <pc:docMk/>
            <pc:sldMk cId="248560470" sldId="264"/>
            <ac:spMk id="2" creationId="{C0FF51FE-A0BA-A5C5-BFDD-65089F95B587}"/>
          </ac:spMkLst>
        </pc:spChg>
        <pc:spChg chg="mod">
          <ac:chgData name="Stefan, Massimo" userId="c6034213-fdeb-44d8-bf5d-e135aac08adb" providerId="ADAL" clId="{1400CBF4-77E9-4C96-8184-98B3AFE7FA85}" dt="2023-12-12T09:52:31.095" v="1149" actId="20577"/>
          <ac:spMkLst>
            <pc:docMk/>
            <pc:sldMk cId="248560470" sldId="264"/>
            <ac:spMk id="6" creationId="{9D89F00C-7415-F757-6FD2-AA801A3815DB}"/>
          </ac:spMkLst>
        </pc:spChg>
      </pc:sldChg>
      <pc:sldChg chg="del">
        <pc:chgData name="Stefan, Massimo" userId="c6034213-fdeb-44d8-bf5d-e135aac08adb" providerId="ADAL" clId="{1400CBF4-77E9-4C96-8184-98B3AFE7FA85}" dt="2023-12-11T14:34:13.585" v="462" actId="47"/>
        <pc:sldMkLst>
          <pc:docMk/>
          <pc:sldMk cId="3531452182" sldId="265"/>
        </pc:sldMkLst>
      </pc:sldChg>
      <pc:sldChg chg="del">
        <pc:chgData name="Stefan, Massimo" userId="c6034213-fdeb-44d8-bf5d-e135aac08adb" providerId="ADAL" clId="{1400CBF4-77E9-4C96-8184-98B3AFE7FA85}" dt="2023-12-11T14:56:50.368" v="556" actId="47"/>
        <pc:sldMkLst>
          <pc:docMk/>
          <pc:sldMk cId="3936553579" sldId="266"/>
        </pc:sldMkLst>
      </pc:sldChg>
      <pc:sldChg chg="addSp delSp modSp mod modAnim">
        <pc:chgData name="Stefan, Massimo" userId="c6034213-fdeb-44d8-bf5d-e135aac08adb" providerId="ADAL" clId="{1400CBF4-77E9-4C96-8184-98B3AFE7FA85}" dt="2023-12-12T11:05:28.202" v="1464"/>
        <pc:sldMkLst>
          <pc:docMk/>
          <pc:sldMk cId="63733298" sldId="267"/>
        </pc:sldMkLst>
        <pc:spChg chg="mod">
          <ac:chgData name="Stefan, Massimo" userId="c6034213-fdeb-44d8-bf5d-e135aac08adb" providerId="ADAL" clId="{1400CBF4-77E9-4C96-8184-98B3AFE7FA85}" dt="2023-12-12T11:05:28.202" v="1464"/>
          <ac:spMkLst>
            <pc:docMk/>
            <pc:sldMk cId="63733298" sldId="267"/>
            <ac:spMk id="2" creationId="{91A1E5BD-41C1-6364-A510-9B7893621364}"/>
          </ac:spMkLst>
        </pc:spChg>
        <pc:spChg chg="del mod">
          <ac:chgData name="Stefan, Massimo" userId="c6034213-fdeb-44d8-bf5d-e135aac08adb" providerId="ADAL" clId="{1400CBF4-77E9-4C96-8184-98B3AFE7FA85}" dt="2023-12-11T14:36:05.052" v="509" actId="478"/>
          <ac:spMkLst>
            <pc:docMk/>
            <pc:sldMk cId="63733298" sldId="267"/>
            <ac:spMk id="6" creationId="{C58D7F56-F1BF-01DD-37C0-BD58ECF1FEB1}"/>
          </ac:spMkLst>
        </pc:spChg>
        <pc:picChg chg="mod modCrop">
          <ac:chgData name="Stefan, Massimo" userId="c6034213-fdeb-44d8-bf5d-e135aac08adb" providerId="ADAL" clId="{1400CBF4-77E9-4C96-8184-98B3AFE7FA85}" dt="2023-12-11T14:36:28.669" v="512" actId="1076"/>
          <ac:picMkLst>
            <pc:docMk/>
            <pc:sldMk cId="63733298" sldId="267"/>
            <ac:picMk id="5" creationId="{10B4599F-52AA-7EC5-6723-85C61D99EE4D}"/>
          </ac:picMkLst>
        </pc:picChg>
        <pc:picChg chg="add mod modCrop">
          <ac:chgData name="Stefan, Massimo" userId="c6034213-fdeb-44d8-bf5d-e135aac08adb" providerId="ADAL" clId="{1400CBF4-77E9-4C96-8184-98B3AFE7FA85}" dt="2023-12-11T13:13:48.319" v="376" actId="1076"/>
          <ac:picMkLst>
            <pc:docMk/>
            <pc:sldMk cId="63733298" sldId="267"/>
            <ac:picMk id="7" creationId="{C3D1EC8F-A362-245E-A199-D779655EAD83}"/>
          </ac:picMkLst>
        </pc:picChg>
        <pc:picChg chg="add mod">
          <ac:chgData name="Stefan, Massimo" userId="c6034213-fdeb-44d8-bf5d-e135aac08adb" providerId="ADAL" clId="{1400CBF4-77E9-4C96-8184-98B3AFE7FA85}" dt="2023-12-11T13:13:59.878" v="381" actId="1076"/>
          <ac:picMkLst>
            <pc:docMk/>
            <pc:sldMk cId="63733298" sldId="267"/>
            <ac:picMk id="8" creationId="{8D80B39E-6B12-8849-A9CB-D17D28D0F871}"/>
          </ac:picMkLst>
        </pc:picChg>
        <pc:picChg chg="add mod modCrop">
          <ac:chgData name="Stefan, Massimo" userId="c6034213-fdeb-44d8-bf5d-e135aac08adb" providerId="ADAL" clId="{1400CBF4-77E9-4C96-8184-98B3AFE7FA85}" dt="2023-12-11T13:13:57.192" v="380" actId="1076"/>
          <ac:picMkLst>
            <pc:docMk/>
            <pc:sldMk cId="63733298" sldId="267"/>
            <ac:picMk id="9" creationId="{992027B2-F8F5-E0ED-36F6-ED6BF16E8B50}"/>
          </ac:picMkLst>
        </pc:picChg>
        <pc:cxnChg chg="add mod">
          <ac:chgData name="Stefan, Massimo" userId="c6034213-fdeb-44d8-bf5d-e135aac08adb" providerId="ADAL" clId="{1400CBF4-77E9-4C96-8184-98B3AFE7FA85}" dt="2023-12-11T14:36:34.828" v="513" actId="14100"/>
          <ac:cxnSpMkLst>
            <pc:docMk/>
            <pc:sldMk cId="63733298" sldId="267"/>
            <ac:cxnSpMk id="4" creationId="{2D49D893-E35F-6958-752E-E36F5F5873DE}"/>
          </ac:cxnSpMkLst>
        </pc:cxnChg>
      </pc:sldChg>
      <pc:sldChg chg="del">
        <pc:chgData name="Stefan, Massimo" userId="c6034213-fdeb-44d8-bf5d-e135aac08adb" providerId="ADAL" clId="{1400CBF4-77E9-4C96-8184-98B3AFE7FA85}" dt="2023-12-11T13:30:49.291" v="415" actId="47"/>
        <pc:sldMkLst>
          <pc:docMk/>
          <pc:sldMk cId="2912064711" sldId="268"/>
        </pc:sldMkLst>
      </pc:sldChg>
      <pc:sldChg chg="del">
        <pc:chgData name="Stefan, Massimo" userId="c6034213-fdeb-44d8-bf5d-e135aac08adb" providerId="ADAL" clId="{1400CBF4-77E9-4C96-8184-98B3AFE7FA85}" dt="2023-12-11T13:30:36.069" v="414" actId="47"/>
        <pc:sldMkLst>
          <pc:docMk/>
          <pc:sldMk cId="1198448163" sldId="269"/>
        </pc:sldMkLst>
      </pc:sldChg>
      <pc:sldChg chg="del">
        <pc:chgData name="Stefan, Massimo" userId="c6034213-fdeb-44d8-bf5d-e135aac08adb" providerId="ADAL" clId="{1400CBF4-77E9-4C96-8184-98B3AFE7FA85}" dt="2023-12-11T13:30:36.069" v="414" actId="47"/>
        <pc:sldMkLst>
          <pc:docMk/>
          <pc:sldMk cId="1396039070" sldId="270"/>
        </pc:sldMkLst>
      </pc:sldChg>
      <pc:sldChg chg="modSp mod">
        <pc:chgData name="Stefan, Massimo" userId="c6034213-fdeb-44d8-bf5d-e135aac08adb" providerId="ADAL" clId="{1400CBF4-77E9-4C96-8184-98B3AFE7FA85}" dt="2023-12-12T11:03:32.685" v="1442"/>
        <pc:sldMkLst>
          <pc:docMk/>
          <pc:sldMk cId="2731931948" sldId="271"/>
        </pc:sldMkLst>
        <pc:spChg chg="mod">
          <ac:chgData name="Stefan, Massimo" userId="c6034213-fdeb-44d8-bf5d-e135aac08adb" providerId="ADAL" clId="{1400CBF4-77E9-4C96-8184-98B3AFE7FA85}" dt="2023-12-12T11:03:32.685" v="1442"/>
          <ac:spMkLst>
            <pc:docMk/>
            <pc:sldMk cId="2731931948" sldId="271"/>
            <ac:spMk id="2" creationId="{41355CE3-04C4-296B-CDA4-3423FB6F18E5}"/>
          </ac:spMkLst>
        </pc:spChg>
      </pc:sldChg>
      <pc:sldChg chg="modSp mod">
        <pc:chgData name="Stefan, Massimo" userId="c6034213-fdeb-44d8-bf5d-e135aac08adb" providerId="ADAL" clId="{1400CBF4-77E9-4C96-8184-98B3AFE7FA85}" dt="2023-12-12T11:05:05.446" v="1458"/>
        <pc:sldMkLst>
          <pc:docMk/>
          <pc:sldMk cId="2826052901" sldId="272"/>
        </pc:sldMkLst>
        <pc:spChg chg="mod">
          <ac:chgData name="Stefan, Massimo" userId="c6034213-fdeb-44d8-bf5d-e135aac08adb" providerId="ADAL" clId="{1400CBF4-77E9-4C96-8184-98B3AFE7FA85}" dt="2023-12-12T11:05:05.446" v="1458"/>
          <ac:spMkLst>
            <pc:docMk/>
            <pc:sldMk cId="2826052901" sldId="272"/>
            <ac:spMk id="5" creationId="{54AB1C63-0084-4D0A-7682-81C7B7829B87}"/>
          </ac:spMkLst>
        </pc:spChg>
        <pc:spChg chg="mod">
          <ac:chgData name="Stefan, Massimo" userId="c6034213-fdeb-44d8-bf5d-e135aac08adb" providerId="ADAL" clId="{1400CBF4-77E9-4C96-8184-98B3AFE7FA85}" dt="2023-12-11T15:19:38.580" v="589" actId="20577"/>
          <ac:spMkLst>
            <pc:docMk/>
            <pc:sldMk cId="2826052901" sldId="272"/>
            <ac:spMk id="8" creationId="{278A9708-87AA-28FB-565C-2CC8C5A9C98E}"/>
          </ac:spMkLst>
        </pc:spChg>
        <pc:picChg chg="mod">
          <ac:chgData name="Stefan, Massimo" userId="c6034213-fdeb-44d8-bf5d-e135aac08adb" providerId="ADAL" clId="{1400CBF4-77E9-4C96-8184-98B3AFE7FA85}" dt="2023-12-11T15:19:47.741" v="591" actId="1076"/>
          <ac:picMkLst>
            <pc:docMk/>
            <pc:sldMk cId="2826052901" sldId="272"/>
            <ac:picMk id="7" creationId="{F17C8967-AABE-4DF2-B2DD-3AD55DA9AE4A}"/>
          </ac:picMkLst>
        </pc:picChg>
      </pc:sldChg>
      <pc:sldChg chg="modSp add mod">
        <pc:chgData name="Stefan, Massimo" userId="c6034213-fdeb-44d8-bf5d-e135aac08adb" providerId="ADAL" clId="{1400CBF4-77E9-4C96-8184-98B3AFE7FA85}" dt="2023-12-12T11:03:54.612" v="1448"/>
        <pc:sldMkLst>
          <pc:docMk/>
          <pc:sldMk cId="1640711363" sldId="273"/>
        </pc:sldMkLst>
        <pc:spChg chg="mod">
          <ac:chgData name="Stefan, Massimo" userId="c6034213-fdeb-44d8-bf5d-e135aac08adb" providerId="ADAL" clId="{1400CBF4-77E9-4C96-8184-98B3AFE7FA85}" dt="2023-12-12T11:03:54.612" v="1448"/>
          <ac:spMkLst>
            <pc:docMk/>
            <pc:sldMk cId="1640711363" sldId="273"/>
            <ac:spMk id="2" creationId="{A0E5BA1C-F14F-4A8D-6342-6470219D9A4A}"/>
          </ac:spMkLst>
        </pc:spChg>
        <pc:spChg chg="mod">
          <ac:chgData name="Stefan, Massimo" userId="c6034213-fdeb-44d8-bf5d-e135aac08adb" providerId="ADAL" clId="{1400CBF4-77E9-4C96-8184-98B3AFE7FA85}" dt="2023-12-12T11:03:51.781" v="1447"/>
          <ac:spMkLst>
            <pc:docMk/>
            <pc:sldMk cId="1640711363" sldId="273"/>
            <ac:spMk id="3" creationId="{2AA69269-747C-9B5B-E9AF-F304D6496569}"/>
          </ac:spMkLst>
        </pc:spChg>
      </pc:sldChg>
      <pc:sldChg chg="del">
        <pc:chgData name="Stefan, Massimo" userId="c6034213-fdeb-44d8-bf5d-e135aac08adb" providerId="ADAL" clId="{1400CBF4-77E9-4C96-8184-98B3AFE7FA85}" dt="2023-12-11T13:29:30.406" v="406" actId="47"/>
        <pc:sldMkLst>
          <pc:docMk/>
          <pc:sldMk cId="3630029307" sldId="273"/>
        </pc:sldMkLst>
      </pc:sldChg>
      <pc:sldChg chg="del">
        <pc:chgData name="Stefan, Massimo" userId="c6034213-fdeb-44d8-bf5d-e135aac08adb" providerId="ADAL" clId="{1400CBF4-77E9-4C96-8184-98B3AFE7FA85}" dt="2023-12-11T13:29:38.385" v="407" actId="47"/>
        <pc:sldMkLst>
          <pc:docMk/>
          <pc:sldMk cId="2190357926" sldId="274"/>
        </pc:sldMkLst>
      </pc:sldChg>
      <pc:sldChg chg="modSp add mod">
        <pc:chgData name="Stefan, Massimo" userId="c6034213-fdeb-44d8-bf5d-e135aac08adb" providerId="ADAL" clId="{1400CBF4-77E9-4C96-8184-98B3AFE7FA85}" dt="2023-12-12T11:04:04.754" v="1450"/>
        <pc:sldMkLst>
          <pc:docMk/>
          <pc:sldMk cId="4001906882" sldId="274"/>
        </pc:sldMkLst>
        <pc:spChg chg="mod">
          <ac:chgData name="Stefan, Massimo" userId="c6034213-fdeb-44d8-bf5d-e135aac08adb" providerId="ADAL" clId="{1400CBF4-77E9-4C96-8184-98B3AFE7FA85}" dt="2023-12-12T11:03:59.871" v="1449"/>
          <ac:spMkLst>
            <pc:docMk/>
            <pc:sldMk cId="4001906882" sldId="274"/>
            <ac:spMk id="2" creationId="{BE3DE6CA-C3D7-5C64-A9C6-C0199143E6C0}"/>
          </ac:spMkLst>
        </pc:spChg>
        <pc:spChg chg="mod">
          <ac:chgData name="Stefan, Massimo" userId="c6034213-fdeb-44d8-bf5d-e135aac08adb" providerId="ADAL" clId="{1400CBF4-77E9-4C96-8184-98B3AFE7FA85}" dt="2023-12-12T11:04:04.754" v="1450"/>
          <ac:spMkLst>
            <pc:docMk/>
            <pc:sldMk cId="4001906882" sldId="274"/>
            <ac:spMk id="3" creationId="{CF0EA3F0-B193-88BA-4804-8B57D54934A6}"/>
          </ac:spMkLst>
        </pc:spChg>
      </pc:sldChg>
      <pc:sldChg chg="del">
        <pc:chgData name="Stefan, Massimo" userId="c6034213-fdeb-44d8-bf5d-e135aac08adb" providerId="ADAL" clId="{1400CBF4-77E9-4C96-8184-98B3AFE7FA85}" dt="2023-12-11T13:29:46.924" v="409" actId="47"/>
        <pc:sldMkLst>
          <pc:docMk/>
          <pc:sldMk cId="361690819" sldId="275"/>
        </pc:sldMkLst>
      </pc:sldChg>
      <pc:sldChg chg="addSp modSp add mod setBg modAnim">
        <pc:chgData name="Stefan, Massimo" userId="c6034213-fdeb-44d8-bf5d-e135aac08adb" providerId="ADAL" clId="{1400CBF4-77E9-4C96-8184-98B3AFE7FA85}" dt="2023-12-12T11:03:42.939" v="1446"/>
        <pc:sldMkLst>
          <pc:docMk/>
          <pc:sldMk cId="1625665941" sldId="276"/>
        </pc:sldMkLst>
        <pc:spChg chg="mod">
          <ac:chgData name="Stefan, Massimo" userId="c6034213-fdeb-44d8-bf5d-e135aac08adb" providerId="ADAL" clId="{1400CBF4-77E9-4C96-8184-98B3AFE7FA85}" dt="2023-12-12T11:03:40" v="1445"/>
          <ac:spMkLst>
            <pc:docMk/>
            <pc:sldMk cId="1625665941" sldId="276"/>
            <ac:spMk id="2" creationId="{6B3ED681-91DB-397C-4E8E-D50B0F80DB68}"/>
          </ac:spMkLst>
        </pc:spChg>
        <pc:spChg chg="mod">
          <ac:chgData name="Stefan, Massimo" userId="c6034213-fdeb-44d8-bf5d-e135aac08adb" providerId="ADAL" clId="{1400CBF4-77E9-4C96-8184-98B3AFE7FA85}" dt="2023-12-11T13:30:20.082" v="412" actId="164"/>
          <ac:spMkLst>
            <pc:docMk/>
            <pc:sldMk cId="1625665941" sldId="276"/>
            <ac:spMk id="4" creationId="{B5526877-913D-24F5-1381-1049C3C5B265}"/>
          </ac:spMkLst>
        </pc:spChg>
        <pc:spChg chg="mod">
          <ac:chgData name="Stefan, Massimo" userId="c6034213-fdeb-44d8-bf5d-e135aac08adb" providerId="ADAL" clId="{1400CBF4-77E9-4C96-8184-98B3AFE7FA85}" dt="2023-12-12T11:03:42.939" v="1446"/>
          <ac:spMkLst>
            <pc:docMk/>
            <pc:sldMk cId="1625665941" sldId="276"/>
            <ac:spMk id="9" creationId="{55C9399C-4194-A594-6268-458B3FA5398C}"/>
          </ac:spMkLst>
        </pc:spChg>
        <pc:spChg chg="mod">
          <ac:chgData name="Stefan, Massimo" userId="c6034213-fdeb-44d8-bf5d-e135aac08adb" providerId="ADAL" clId="{1400CBF4-77E9-4C96-8184-98B3AFE7FA85}" dt="2023-12-11T13:30:20.082" v="412" actId="164"/>
          <ac:spMkLst>
            <pc:docMk/>
            <pc:sldMk cId="1625665941" sldId="276"/>
            <ac:spMk id="11" creationId="{695226DF-27F4-B018-E5A5-5D2968206519}"/>
          </ac:spMkLst>
        </pc:spChg>
        <pc:grpChg chg="add mod">
          <ac:chgData name="Stefan, Massimo" userId="c6034213-fdeb-44d8-bf5d-e135aac08adb" providerId="ADAL" clId="{1400CBF4-77E9-4C96-8184-98B3AFE7FA85}" dt="2023-12-12T11:03:37.005" v="1444"/>
          <ac:grpSpMkLst>
            <pc:docMk/>
            <pc:sldMk cId="1625665941" sldId="276"/>
            <ac:grpSpMk id="3" creationId="{C7ACFBC3-513F-05C8-B3C8-AF9B037DB1D5}"/>
          </ac:grpSpMkLst>
        </pc:grpChg>
      </pc:sldChg>
      <pc:sldChg chg="modSp mod">
        <pc:chgData name="Stefan, Massimo" userId="c6034213-fdeb-44d8-bf5d-e135aac08adb" providerId="ADAL" clId="{1400CBF4-77E9-4C96-8184-98B3AFE7FA85}" dt="2023-12-12T11:04:33.304" v="1452"/>
        <pc:sldMkLst>
          <pc:docMk/>
          <pc:sldMk cId="242399576" sldId="277"/>
        </pc:sldMkLst>
        <pc:spChg chg="mod">
          <ac:chgData name="Stefan, Massimo" userId="c6034213-fdeb-44d8-bf5d-e135aac08adb" providerId="ADAL" clId="{1400CBF4-77E9-4C96-8184-98B3AFE7FA85}" dt="2023-12-12T11:04:33.304" v="1452"/>
          <ac:spMkLst>
            <pc:docMk/>
            <pc:sldMk cId="242399576" sldId="277"/>
            <ac:spMk id="2" creationId="{B0F4B185-B64A-07EE-5054-C6D69A06FE1A}"/>
          </ac:spMkLst>
        </pc:spChg>
        <pc:spChg chg="mod">
          <ac:chgData name="Stefan, Massimo" userId="c6034213-fdeb-44d8-bf5d-e135aac08adb" providerId="ADAL" clId="{1400CBF4-77E9-4C96-8184-98B3AFE7FA85}" dt="2023-12-12T10:05:02.195" v="1185" actId="14100"/>
          <ac:spMkLst>
            <pc:docMk/>
            <pc:sldMk cId="242399576" sldId="277"/>
            <ac:spMk id="9" creationId="{CD31F16F-3183-9873-B5E9-F74508DD09F5}"/>
          </ac:spMkLst>
        </pc:spChg>
      </pc:sldChg>
      <pc:sldChg chg="modSp">
        <pc:chgData name="Stefan, Massimo" userId="c6034213-fdeb-44d8-bf5d-e135aac08adb" providerId="ADAL" clId="{1400CBF4-77E9-4C96-8184-98B3AFE7FA85}" dt="2023-12-12T11:04:36.701" v="1453"/>
        <pc:sldMkLst>
          <pc:docMk/>
          <pc:sldMk cId="409052937" sldId="278"/>
        </pc:sldMkLst>
        <pc:spChg chg="mod">
          <ac:chgData name="Stefan, Massimo" userId="c6034213-fdeb-44d8-bf5d-e135aac08adb" providerId="ADAL" clId="{1400CBF4-77E9-4C96-8184-98B3AFE7FA85}" dt="2023-12-12T11:04:36.701" v="1453"/>
          <ac:spMkLst>
            <pc:docMk/>
            <pc:sldMk cId="409052937" sldId="278"/>
            <ac:spMk id="2" creationId="{B0F4B185-B64A-07EE-5054-C6D69A06FE1A}"/>
          </ac:spMkLst>
        </pc:spChg>
      </pc:sldChg>
      <pc:sldChg chg="modSp mod">
        <pc:chgData name="Stefan, Massimo" userId="c6034213-fdeb-44d8-bf5d-e135aac08adb" providerId="ADAL" clId="{1400CBF4-77E9-4C96-8184-98B3AFE7FA85}" dt="2023-12-12T11:04:43.657" v="1455"/>
        <pc:sldMkLst>
          <pc:docMk/>
          <pc:sldMk cId="458558344" sldId="279"/>
        </pc:sldMkLst>
        <pc:spChg chg="mod">
          <ac:chgData name="Stefan, Massimo" userId="c6034213-fdeb-44d8-bf5d-e135aac08adb" providerId="ADAL" clId="{1400CBF4-77E9-4C96-8184-98B3AFE7FA85}" dt="2023-12-12T11:04:43.657" v="1455"/>
          <ac:spMkLst>
            <pc:docMk/>
            <pc:sldMk cId="458558344" sldId="279"/>
            <ac:spMk id="2" creationId="{7E9FA1C1-0380-1F17-2313-1DFBA7E22304}"/>
          </ac:spMkLst>
        </pc:spChg>
        <pc:spChg chg="mod">
          <ac:chgData name="Stefan, Massimo" userId="c6034213-fdeb-44d8-bf5d-e135aac08adb" providerId="ADAL" clId="{1400CBF4-77E9-4C96-8184-98B3AFE7FA85}" dt="2023-12-12T11:04:41.551" v="1454"/>
          <ac:spMkLst>
            <pc:docMk/>
            <pc:sldMk cId="458558344" sldId="279"/>
            <ac:spMk id="8" creationId="{26D2E594-160C-6277-9DA9-857A538F8A39}"/>
          </ac:spMkLst>
        </pc:spChg>
      </pc:sldChg>
      <pc:sldChg chg="modSp mod modAnim">
        <pc:chgData name="Stefan, Massimo" userId="c6034213-fdeb-44d8-bf5d-e135aac08adb" providerId="ADAL" clId="{1400CBF4-77E9-4C96-8184-98B3AFE7FA85}" dt="2023-12-12T11:03:29.526" v="1441"/>
        <pc:sldMkLst>
          <pc:docMk/>
          <pc:sldMk cId="2451770878" sldId="280"/>
        </pc:sldMkLst>
        <pc:spChg chg="mod">
          <ac:chgData name="Stefan, Massimo" userId="c6034213-fdeb-44d8-bf5d-e135aac08adb" providerId="ADAL" clId="{1400CBF4-77E9-4C96-8184-98B3AFE7FA85}" dt="2023-12-12T11:03:29.526" v="1441"/>
          <ac:spMkLst>
            <pc:docMk/>
            <pc:sldMk cId="2451770878" sldId="280"/>
            <ac:spMk id="2" creationId="{AB86F11E-1655-8134-E242-B81BA8EC762C}"/>
          </ac:spMkLst>
        </pc:spChg>
        <pc:spChg chg="mod">
          <ac:chgData name="Stefan, Massimo" userId="c6034213-fdeb-44d8-bf5d-e135aac08adb" providerId="ADAL" clId="{1400CBF4-77E9-4C96-8184-98B3AFE7FA85}" dt="2023-12-12T11:03:27.470" v="1440"/>
          <ac:spMkLst>
            <pc:docMk/>
            <pc:sldMk cId="2451770878" sldId="280"/>
            <ac:spMk id="3" creationId="{A27A4A73-6B54-CFEF-428C-9C2E4A2F3FC4}"/>
          </ac:spMkLst>
        </pc:spChg>
      </pc:sldChg>
      <pc:sldChg chg="addSp delSp modSp add mod modAnim">
        <pc:chgData name="Stefan, Massimo" userId="c6034213-fdeb-44d8-bf5d-e135aac08adb" providerId="ADAL" clId="{1400CBF4-77E9-4C96-8184-98B3AFE7FA85}" dt="2023-12-12T11:05:24.782" v="1463"/>
        <pc:sldMkLst>
          <pc:docMk/>
          <pc:sldMk cId="1607741892" sldId="281"/>
        </pc:sldMkLst>
        <pc:spChg chg="mod">
          <ac:chgData name="Stefan, Massimo" userId="c6034213-fdeb-44d8-bf5d-e135aac08adb" providerId="ADAL" clId="{1400CBF4-77E9-4C96-8184-98B3AFE7FA85}" dt="2023-12-12T11:05:24.782" v="1463"/>
          <ac:spMkLst>
            <pc:docMk/>
            <pc:sldMk cId="1607741892" sldId="281"/>
            <ac:spMk id="2" creationId="{91A1E5BD-41C1-6364-A510-9B7893621364}"/>
          </ac:spMkLst>
        </pc:spChg>
        <pc:spChg chg="add del mod">
          <ac:chgData name="Stefan, Massimo" userId="c6034213-fdeb-44d8-bf5d-e135aac08adb" providerId="ADAL" clId="{1400CBF4-77E9-4C96-8184-98B3AFE7FA85}" dt="2023-12-11T14:36:44.414" v="515" actId="478"/>
          <ac:spMkLst>
            <pc:docMk/>
            <pc:sldMk cId="1607741892" sldId="281"/>
            <ac:spMk id="4" creationId="{D0953CC9-B995-E1AE-2169-771A2E5197D7}"/>
          </ac:spMkLst>
        </pc:spChg>
        <pc:spChg chg="del mod">
          <ac:chgData name="Stefan, Massimo" userId="c6034213-fdeb-44d8-bf5d-e135aac08adb" providerId="ADAL" clId="{1400CBF4-77E9-4C96-8184-98B3AFE7FA85}" dt="2023-12-11T14:36:43.495" v="514" actId="478"/>
          <ac:spMkLst>
            <pc:docMk/>
            <pc:sldMk cId="1607741892" sldId="281"/>
            <ac:spMk id="6" creationId="{C58D7F56-F1BF-01DD-37C0-BD58ECF1FEB1}"/>
          </ac:spMkLst>
        </pc:spChg>
        <pc:picChg chg="mod modCrop">
          <ac:chgData name="Stefan, Massimo" userId="c6034213-fdeb-44d8-bf5d-e135aac08adb" providerId="ADAL" clId="{1400CBF4-77E9-4C96-8184-98B3AFE7FA85}" dt="2023-12-11T14:55:04.193" v="521" actId="1076"/>
          <ac:picMkLst>
            <pc:docMk/>
            <pc:sldMk cId="1607741892" sldId="281"/>
            <ac:picMk id="5" creationId="{10B4599F-52AA-7EC5-6723-85C61D99EE4D}"/>
          </ac:picMkLst>
        </pc:picChg>
        <pc:picChg chg="del">
          <ac:chgData name="Stefan, Massimo" userId="c6034213-fdeb-44d8-bf5d-e135aac08adb" providerId="ADAL" clId="{1400CBF4-77E9-4C96-8184-98B3AFE7FA85}" dt="2023-12-11T14:29:51.823" v="426" actId="478"/>
          <ac:picMkLst>
            <pc:docMk/>
            <pc:sldMk cId="1607741892" sldId="281"/>
            <ac:picMk id="7" creationId="{C3D1EC8F-A362-245E-A199-D779655EAD83}"/>
          </ac:picMkLst>
        </pc:picChg>
        <pc:picChg chg="del">
          <ac:chgData name="Stefan, Massimo" userId="c6034213-fdeb-44d8-bf5d-e135aac08adb" providerId="ADAL" clId="{1400CBF4-77E9-4C96-8184-98B3AFE7FA85}" dt="2023-12-11T14:29:50.004" v="424" actId="478"/>
          <ac:picMkLst>
            <pc:docMk/>
            <pc:sldMk cId="1607741892" sldId="281"/>
            <ac:picMk id="8" creationId="{8D80B39E-6B12-8849-A9CB-D17D28D0F871}"/>
          </ac:picMkLst>
        </pc:picChg>
        <pc:picChg chg="del">
          <ac:chgData name="Stefan, Massimo" userId="c6034213-fdeb-44d8-bf5d-e135aac08adb" providerId="ADAL" clId="{1400CBF4-77E9-4C96-8184-98B3AFE7FA85}" dt="2023-12-11T14:29:51.235" v="425" actId="478"/>
          <ac:picMkLst>
            <pc:docMk/>
            <pc:sldMk cId="1607741892" sldId="281"/>
            <ac:picMk id="9" creationId="{992027B2-F8F5-E0ED-36F6-ED6BF16E8B50}"/>
          </ac:picMkLst>
        </pc:picChg>
        <pc:picChg chg="add del mod">
          <ac:chgData name="Stefan, Massimo" userId="c6034213-fdeb-44d8-bf5d-e135aac08adb" providerId="ADAL" clId="{1400CBF4-77E9-4C96-8184-98B3AFE7FA85}" dt="2023-12-11T14:31:10.142" v="435" actId="478"/>
          <ac:picMkLst>
            <pc:docMk/>
            <pc:sldMk cId="1607741892" sldId="281"/>
            <ac:picMk id="11" creationId="{1F0CA1EA-7751-5E8E-FFC6-A9E3660E4896}"/>
          </ac:picMkLst>
        </pc:picChg>
        <pc:picChg chg="add mod">
          <ac:chgData name="Stefan, Massimo" userId="c6034213-fdeb-44d8-bf5d-e135aac08adb" providerId="ADAL" clId="{1400CBF4-77E9-4C96-8184-98B3AFE7FA85}" dt="2023-12-11T14:55:08.770" v="522" actId="1076"/>
          <ac:picMkLst>
            <pc:docMk/>
            <pc:sldMk cId="1607741892" sldId="281"/>
            <ac:picMk id="13" creationId="{049F5E84-8D86-48EA-4CC9-74E0682EFB8B}"/>
          </ac:picMkLst>
        </pc:picChg>
        <pc:picChg chg="add del mod">
          <ac:chgData name="Stefan, Massimo" userId="c6034213-fdeb-44d8-bf5d-e135aac08adb" providerId="ADAL" clId="{1400CBF4-77E9-4C96-8184-98B3AFE7FA85}" dt="2023-12-11T14:32:02.616" v="445" actId="478"/>
          <ac:picMkLst>
            <pc:docMk/>
            <pc:sldMk cId="1607741892" sldId="281"/>
            <ac:picMk id="15" creationId="{6E4CBD26-B14F-18D3-E095-27180BFF0E8C}"/>
          </ac:picMkLst>
        </pc:picChg>
        <pc:picChg chg="add mod">
          <ac:chgData name="Stefan, Massimo" userId="c6034213-fdeb-44d8-bf5d-e135aac08adb" providerId="ADAL" clId="{1400CBF4-77E9-4C96-8184-98B3AFE7FA85}" dt="2023-12-11T14:32:35.392" v="451" actId="1076"/>
          <ac:picMkLst>
            <pc:docMk/>
            <pc:sldMk cId="1607741892" sldId="281"/>
            <ac:picMk id="17" creationId="{0DC23C09-D743-00BE-3B25-67A080D4A013}"/>
          </ac:picMkLst>
        </pc:picChg>
        <pc:cxnChg chg="add mod">
          <ac:chgData name="Stefan, Massimo" userId="c6034213-fdeb-44d8-bf5d-e135aac08adb" providerId="ADAL" clId="{1400CBF4-77E9-4C96-8184-98B3AFE7FA85}" dt="2023-12-11T14:55:18.840" v="524" actId="14100"/>
          <ac:cxnSpMkLst>
            <pc:docMk/>
            <pc:sldMk cId="1607741892" sldId="281"/>
            <ac:cxnSpMk id="19" creationId="{A9736CE8-EA47-3247-5933-82887E249AB9}"/>
          </ac:cxnSpMkLst>
        </pc:cxnChg>
        <pc:cxnChg chg="add mod">
          <ac:chgData name="Stefan, Massimo" userId="c6034213-fdeb-44d8-bf5d-e135aac08adb" providerId="ADAL" clId="{1400CBF4-77E9-4C96-8184-98B3AFE7FA85}" dt="2023-12-11T14:55:22.473" v="525" actId="14100"/>
          <ac:cxnSpMkLst>
            <pc:docMk/>
            <pc:sldMk cId="1607741892" sldId="281"/>
            <ac:cxnSpMk id="20" creationId="{FCBECC4A-52E5-F641-4493-9A66BB206CBA}"/>
          </ac:cxnSpMkLst>
        </pc:cxnChg>
      </pc:sldChg>
      <pc:sldChg chg="addSp delSp modSp add mod modAnim">
        <pc:chgData name="Stefan, Massimo" userId="c6034213-fdeb-44d8-bf5d-e135aac08adb" providerId="ADAL" clId="{1400CBF4-77E9-4C96-8184-98B3AFE7FA85}" dt="2023-12-12T11:05:22.017" v="1462"/>
        <pc:sldMkLst>
          <pc:docMk/>
          <pc:sldMk cId="1848956587" sldId="282"/>
        </pc:sldMkLst>
        <pc:spChg chg="mod">
          <ac:chgData name="Stefan, Massimo" userId="c6034213-fdeb-44d8-bf5d-e135aac08adb" providerId="ADAL" clId="{1400CBF4-77E9-4C96-8184-98B3AFE7FA85}" dt="2023-12-12T11:05:22.017" v="1462"/>
          <ac:spMkLst>
            <pc:docMk/>
            <pc:sldMk cId="1848956587" sldId="282"/>
            <ac:spMk id="2" creationId="{91A1E5BD-41C1-6364-A510-9B7893621364}"/>
          </ac:spMkLst>
        </pc:spChg>
        <pc:spChg chg="del mod">
          <ac:chgData name="Stefan, Massimo" userId="c6034213-fdeb-44d8-bf5d-e135aac08adb" providerId="ADAL" clId="{1400CBF4-77E9-4C96-8184-98B3AFE7FA85}" dt="2023-12-11T14:55:29.658" v="526" actId="478"/>
          <ac:spMkLst>
            <pc:docMk/>
            <pc:sldMk cId="1848956587" sldId="282"/>
            <ac:spMk id="4" creationId="{D0953CC9-B995-E1AE-2169-771A2E5197D7}"/>
          </ac:spMkLst>
        </pc:spChg>
        <pc:spChg chg="del">
          <ac:chgData name="Stefan, Massimo" userId="c6034213-fdeb-44d8-bf5d-e135aac08adb" providerId="ADAL" clId="{1400CBF4-77E9-4C96-8184-98B3AFE7FA85}" dt="2023-12-11T14:34:55.197" v="496" actId="478"/>
          <ac:spMkLst>
            <pc:docMk/>
            <pc:sldMk cId="1848956587" sldId="282"/>
            <ac:spMk id="6" creationId="{C58D7F56-F1BF-01DD-37C0-BD58ECF1FEB1}"/>
          </ac:spMkLst>
        </pc:spChg>
        <pc:picChg chg="mod modCrop">
          <ac:chgData name="Stefan, Massimo" userId="c6034213-fdeb-44d8-bf5d-e135aac08adb" providerId="ADAL" clId="{1400CBF4-77E9-4C96-8184-98B3AFE7FA85}" dt="2023-12-11T14:56:06.985" v="549" actId="1076"/>
          <ac:picMkLst>
            <pc:docMk/>
            <pc:sldMk cId="1848956587" sldId="282"/>
            <ac:picMk id="5" creationId="{10B4599F-52AA-7EC5-6723-85C61D99EE4D}"/>
          </ac:picMkLst>
        </pc:picChg>
        <pc:picChg chg="add mod">
          <ac:chgData name="Stefan, Massimo" userId="c6034213-fdeb-44d8-bf5d-e135aac08adb" providerId="ADAL" clId="{1400CBF4-77E9-4C96-8184-98B3AFE7FA85}" dt="2023-12-11T14:56:02.913" v="547" actId="14100"/>
          <ac:picMkLst>
            <pc:docMk/>
            <pc:sldMk cId="1848956587" sldId="282"/>
            <ac:picMk id="9" creationId="{A888AD88-CF93-EB57-EF00-2DEDDFA16B9B}"/>
          </ac:picMkLst>
        </pc:picChg>
        <pc:picChg chg="del">
          <ac:chgData name="Stefan, Massimo" userId="c6034213-fdeb-44d8-bf5d-e135aac08adb" providerId="ADAL" clId="{1400CBF4-77E9-4C96-8184-98B3AFE7FA85}" dt="2023-12-11T14:34:59.968" v="499" actId="478"/>
          <ac:picMkLst>
            <pc:docMk/>
            <pc:sldMk cId="1848956587" sldId="282"/>
            <ac:picMk id="13" creationId="{049F5E84-8D86-48EA-4CC9-74E0682EFB8B}"/>
          </ac:picMkLst>
        </pc:picChg>
        <pc:picChg chg="del">
          <ac:chgData name="Stefan, Massimo" userId="c6034213-fdeb-44d8-bf5d-e135aac08adb" providerId="ADAL" clId="{1400CBF4-77E9-4C96-8184-98B3AFE7FA85}" dt="2023-12-11T14:34:59.116" v="498" actId="478"/>
          <ac:picMkLst>
            <pc:docMk/>
            <pc:sldMk cId="1848956587" sldId="282"/>
            <ac:picMk id="17" creationId="{0DC23C09-D743-00BE-3B25-67A080D4A013}"/>
          </ac:picMkLst>
        </pc:picChg>
        <pc:cxnChg chg="add mod">
          <ac:chgData name="Stefan, Massimo" userId="c6034213-fdeb-44d8-bf5d-e135aac08adb" providerId="ADAL" clId="{1400CBF4-77E9-4C96-8184-98B3AFE7FA85}" dt="2023-12-11T14:56:28.825" v="555" actId="14100"/>
          <ac:cxnSpMkLst>
            <pc:docMk/>
            <pc:sldMk cId="1848956587" sldId="282"/>
            <ac:cxnSpMk id="7" creationId="{46CAA9D2-793E-E727-5237-4FFABE099265}"/>
          </ac:cxnSpMkLst>
        </pc:cxnChg>
        <pc:cxnChg chg="mod">
          <ac:chgData name="Stefan, Massimo" userId="c6034213-fdeb-44d8-bf5d-e135aac08adb" providerId="ADAL" clId="{1400CBF4-77E9-4C96-8184-98B3AFE7FA85}" dt="2023-12-11T14:56:18.315" v="551" actId="14100"/>
          <ac:cxnSpMkLst>
            <pc:docMk/>
            <pc:sldMk cId="1848956587" sldId="282"/>
            <ac:cxnSpMk id="19" creationId="{A9736CE8-EA47-3247-5933-82887E249AB9}"/>
          </ac:cxnSpMkLst>
        </pc:cxnChg>
        <pc:cxnChg chg="del mod">
          <ac:chgData name="Stefan, Massimo" userId="c6034213-fdeb-44d8-bf5d-e135aac08adb" providerId="ADAL" clId="{1400CBF4-77E9-4C96-8184-98B3AFE7FA85}" dt="2023-12-11T14:34:56.116" v="497" actId="478"/>
          <ac:cxnSpMkLst>
            <pc:docMk/>
            <pc:sldMk cId="1848956587" sldId="282"/>
            <ac:cxnSpMk id="20" creationId="{FCBECC4A-52E5-F641-4493-9A66BB206CBA}"/>
          </ac:cxnSpMkLst>
        </pc:cxnChg>
      </pc:sldChg>
      <pc:sldChg chg="modSp new mod ord modAnim">
        <pc:chgData name="Stefan, Massimo" userId="c6034213-fdeb-44d8-bf5d-e135aac08adb" providerId="ADAL" clId="{1400CBF4-77E9-4C96-8184-98B3AFE7FA85}" dt="2023-12-12T11:05:13.965" v="1460"/>
        <pc:sldMkLst>
          <pc:docMk/>
          <pc:sldMk cId="1876873531" sldId="283"/>
        </pc:sldMkLst>
        <pc:spChg chg="mod">
          <ac:chgData name="Stefan, Massimo" userId="c6034213-fdeb-44d8-bf5d-e135aac08adb" providerId="ADAL" clId="{1400CBF4-77E9-4C96-8184-98B3AFE7FA85}" dt="2023-12-12T11:05:13.965" v="1460"/>
          <ac:spMkLst>
            <pc:docMk/>
            <pc:sldMk cId="1876873531" sldId="283"/>
            <ac:spMk id="2" creationId="{8C6CDB10-47C4-0D7F-D80D-D66D7CE0542A}"/>
          </ac:spMkLst>
        </pc:spChg>
        <pc:spChg chg="mod">
          <ac:chgData name="Stefan, Massimo" userId="c6034213-fdeb-44d8-bf5d-e135aac08adb" providerId="ADAL" clId="{1400CBF4-77E9-4C96-8184-98B3AFE7FA85}" dt="2023-12-12T11:05:10.753" v="1459"/>
          <ac:spMkLst>
            <pc:docMk/>
            <pc:sldMk cId="1876873531" sldId="283"/>
            <ac:spMk id="3" creationId="{DCE1D753-EAAE-9CBA-5D53-B292E9461056}"/>
          </ac:spMkLst>
        </pc:spChg>
      </pc:sldChg>
      <pc:sldChg chg="delSp modSp add del mod delAnim">
        <pc:chgData name="Stefan, Massimo" userId="c6034213-fdeb-44d8-bf5d-e135aac08adb" providerId="ADAL" clId="{1400CBF4-77E9-4C96-8184-98B3AFE7FA85}" dt="2023-12-11T15:56:11.584" v="650" actId="47"/>
        <pc:sldMkLst>
          <pc:docMk/>
          <pc:sldMk cId="3589860325" sldId="283"/>
        </pc:sldMkLst>
        <pc:spChg chg="mod">
          <ac:chgData name="Stefan, Massimo" userId="c6034213-fdeb-44d8-bf5d-e135aac08adb" providerId="ADAL" clId="{1400CBF4-77E9-4C96-8184-98B3AFE7FA85}" dt="2023-12-11T15:44:41.133" v="649" actId="20577"/>
          <ac:spMkLst>
            <pc:docMk/>
            <pc:sldMk cId="3589860325" sldId="283"/>
            <ac:spMk id="7" creationId="{C85F6A4C-98D9-816F-73D4-1C49A4342B24}"/>
          </ac:spMkLst>
        </pc:spChg>
        <pc:picChg chg="del">
          <ac:chgData name="Stefan, Massimo" userId="c6034213-fdeb-44d8-bf5d-e135aac08adb" providerId="ADAL" clId="{1400CBF4-77E9-4C96-8184-98B3AFE7FA85}" dt="2023-12-11T15:44:33.872" v="633" actId="478"/>
          <ac:picMkLst>
            <pc:docMk/>
            <pc:sldMk cId="3589860325" sldId="283"/>
            <ac:picMk id="3" creationId="{5707A92E-F86D-80BB-5C9C-EA3E618E37D9}"/>
          </ac:picMkLst>
        </pc:picChg>
        <pc:picChg chg="del">
          <ac:chgData name="Stefan, Massimo" userId="c6034213-fdeb-44d8-bf5d-e135aac08adb" providerId="ADAL" clId="{1400CBF4-77E9-4C96-8184-98B3AFE7FA85}" dt="2023-12-11T15:44:35.647" v="634" actId="478"/>
          <ac:picMkLst>
            <pc:docMk/>
            <pc:sldMk cId="3589860325" sldId="283"/>
            <ac:picMk id="6" creationId="{FBB6E2B5-7700-D8D6-37F6-9EC7C040BEB1}"/>
          </ac:picMkLst>
        </pc:picChg>
        <pc:picChg chg="del">
          <ac:chgData name="Stefan, Massimo" userId="c6034213-fdeb-44d8-bf5d-e135aac08adb" providerId="ADAL" clId="{1400CBF4-77E9-4C96-8184-98B3AFE7FA85}" dt="2023-12-11T15:44:32.580" v="632" actId="478"/>
          <ac:picMkLst>
            <pc:docMk/>
            <pc:sldMk cId="3589860325" sldId="283"/>
            <ac:picMk id="9" creationId="{018C0CCD-E750-E832-83FB-FBFD7E7C22E2}"/>
          </ac:picMkLst>
        </pc:picChg>
      </pc:sldChg>
      <pc:sldChg chg="modSp mod">
        <pc:chgData name="Stefan, Massimo" userId="c6034213-fdeb-44d8-bf5d-e135aac08adb" providerId="ADAL" clId="{1400CBF4-77E9-4C96-8184-98B3AFE7FA85}" dt="2023-12-12T11:04:50.593" v="1457"/>
        <pc:sldMkLst>
          <pc:docMk/>
          <pc:sldMk cId="1994572349" sldId="284"/>
        </pc:sldMkLst>
        <pc:spChg chg="mod">
          <ac:chgData name="Stefan, Massimo" userId="c6034213-fdeb-44d8-bf5d-e135aac08adb" providerId="ADAL" clId="{1400CBF4-77E9-4C96-8184-98B3AFE7FA85}" dt="2023-12-12T11:04:46.649" v="1456"/>
          <ac:spMkLst>
            <pc:docMk/>
            <pc:sldMk cId="1994572349" sldId="284"/>
            <ac:spMk id="2" creationId="{BBE637FA-4EF7-E548-66A7-488913D40F0F}"/>
          </ac:spMkLst>
        </pc:spChg>
        <pc:spChg chg="mod">
          <ac:chgData name="Stefan, Massimo" userId="c6034213-fdeb-44d8-bf5d-e135aac08adb" providerId="ADAL" clId="{1400CBF4-77E9-4C96-8184-98B3AFE7FA85}" dt="2023-12-12T11:04:50.593" v="1457"/>
          <ac:spMkLst>
            <pc:docMk/>
            <pc:sldMk cId="1994572349" sldId="284"/>
            <ac:spMk id="3" creationId="{C7B452EB-5EA6-C255-300A-02196E0692D9}"/>
          </ac:spMkLst>
        </pc:spChg>
      </pc:sldChg>
      <pc:sldChg chg="modSp add del mod ord modAnim">
        <pc:chgData name="Stefan, Massimo" userId="c6034213-fdeb-44d8-bf5d-e135aac08adb" providerId="ADAL" clId="{1400CBF4-77E9-4C96-8184-98B3AFE7FA85}" dt="2023-12-12T10:11:37.356" v="1195" actId="2696"/>
        <pc:sldMkLst>
          <pc:docMk/>
          <pc:sldMk cId="2908796746" sldId="285"/>
        </pc:sldMkLst>
        <pc:spChg chg="mod">
          <ac:chgData name="Stefan, Massimo" userId="c6034213-fdeb-44d8-bf5d-e135aac08adb" providerId="ADAL" clId="{1400CBF4-77E9-4C96-8184-98B3AFE7FA85}" dt="2023-12-12T10:11:25.792" v="1189" actId="21"/>
          <ac:spMkLst>
            <pc:docMk/>
            <pc:sldMk cId="2908796746" sldId="285"/>
            <ac:spMk id="3" creationId="{DCE1D753-EAAE-9CBA-5D53-B292E9461056}"/>
          </ac:spMkLst>
        </pc:spChg>
      </pc:sldChg>
      <pc:sldChg chg="modSp mod ord">
        <pc:chgData name="Stefan, Massimo" userId="c6034213-fdeb-44d8-bf5d-e135aac08adb" providerId="ADAL" clId="{1400CBF4-77E9-4C96-8184-98B3AFE7FA85}" dt="2023-12-12T10:15:31.520" v="1228" actId="14100"/>
        <pc:sldMkLst>
          <pc:docMk/>
          <pc:sldMk cId="560769895" sldId="286"/>
        </pc:sldMkLst>
        <pc:spChg chg="mod">
          <ac:chgData name="Stefan, Massimo" userId="c6034213-fdeb-44d8-bf5d-e135aac08adb" providerId="ADAL" clId="{1400CBF4-77E9-4C96-8184-98B3AFE7FA85}" dt="2023-12-12T10:15:31.520" v="1228" actId="14100"/>
          <ac:spMkLst>
            <pc:docMk/>
            <pc:sldMk cId="560769895" sldId="286"/>
            <ac:spMk id="7" creationId="{8F2CBFE5-6904-1D8B-E3E0-323045946495}"/>
          </ac:spMkLst>
        </pc:spChg>
      </pc:sldChg>
      <pc:sldChg chg="modSp new mod">
        <pc:chgData name="Stefan, Massimo" userId="c6034213-fdeb-44d8-bf5d-e135aac08adb" providerId="ADAL" clId="{1400CBF4-77E9-4C96-8184-98B3AFE7FA85}" dt="2023-12-12T11:03:00.302" v="1436" actId="108"/>
        <pc:sldMkLst>
          <pc:docMk/>
          <pc:sldMk cId="1320186216" sldId="290"/>
        </pc:sldMkLst>
        <pc:spChg chg="mod">
          <ac:chgData name="Stefan, Massimo" userId="c6034213-fdeb-44d8-bf5d-e135aac08adb" providerId="ADAL" clId="{1400CBF4-77E9-4C96-8184-98B3AFE7FA85}" dt="2023-12-12T11:02:09.678" v="1424" actId="20577"/>
          <ac:spMkLst>
            <pc:docMk/>
            <pc:sldMk cId="1320186216" sldId="290"/>
            <ac:spMk id="2" creationId="{AB3A0FA7-24E2-E26D-F29A-BD1C24FF26AD}"/>
          </ac:spMkLst>
        </pc:spChg>
        <pc:spChg chg="mod">
          <ac:chgData name="Stefan, Massimo" userId="c6034213-fdeb-44d8-bf5d-e135aac08adb" providerId="ADAL" clId="{1400CBF4-77E9-4C96-8184-98B3AFE7FA85}" dt="2023-12-12T11:03:00.302" v="1436" actId="108"/>
          <ac:spMkLst>
            <pc:docMk/>
            <pc:sldMk cId="1320186216" sldId="290"/>
            <ac:spMk id="3" creationId="{A3FDCA4F-DD14-7893-5F42-EF95F64B74AC}"/>
          </ac:spMkLst>
        </pc:spChg>
      </pc:sldChg>
    </pc:docChg>
  </pc:docChgLst>
  <pc:docChgLst>
    <pc:chgData name="Spolverato, Alberto" userId="41e1b4ad-e886-4c12-aa4f-d7925efa2753" providerId="ADAL" clId="{E1047D29-F01A-9F40-9092-F8F9264050F5}"/>
    <pc:docChg chg="undo custSel addSld delSld modSld sldOrd modSection">
      <pc:chgData name="Spolverato, Alberto" userId="41e1b4ad-e886-4c12-aa4f-d7925efa2753" providerId="ADAL" clId="{E1047D29-F01A-9F40-9092-F8F9264050F5}" dt="2023-12-12T11:05:52.405" v="4942"/>
      <pc:docMkLst>
        <pc:docMk/>
      </pc:docMkLst>
      <pc:sldChg chg="modSp mod">
        <pc:chgData name="Spolverato, Alberto" userId="41e1b4ad-e886-4c12-aa4f-d7925efa2753" providerId="ADAL" clId="{E1047D29-F01A-9F40-9092-F8F9264050F5}" dt="2023-12-12T08:31:05.553" v="4523" actId="1076"/>
        <pc:sldMkLst>
          <pc:docMk/>
          <pc:sldMk cId="817538450" sldId="256"/>
        </pc:sldMkLst>
        <pc:spChg chg="mod">
          <ac:chgData name="Spolverato, Alberto" userId="41e1b4ad-e886-4c12-aa4f-d7925efa2753" providerId="ADAL" clId="{E1047D29-F01A-9F40-9092-F8F9264050F5}" dt="2023-12-12T08:31:05.553" v="4523" actId="1076"/>
          <ac:spMkLst>
            <pc:docMk/>
            <pc:sldMk cId="817538450" sldId="256"/>
            <ac:spMk id="2" creationId="{80197C6C-F297-5CDE-AFA7-6DF53651A01F}"/>
          </ac:spMkLst>
        </pc:spChg>
      </pc:sldChg>
      <pc:sldChg chg="addSp delSp modSp mod">
        <pc:chgData name="Spolverato, Alberto" userId="41e1b4ad-e886-4c12-aa4f-d7925efa2753" providerId="ADAL" clId="{E1047D29-F01A-9F40-9092-F8F9264050F5}" dt="2023-12-12T10:40:34.643" v="4778"/>
        <pc:sldMkLst>
          <pc:docMk/>
          <pc:sldMk cId="231643471" sldId="261"/>
        </pc:sldMkLst>
        <pc:spChg chg="del">
          <ac:chgData name="Spolverato, Alberto" userId="41e1b4ad-e886-4c12-aa4f-d7925efa2753" providerId="ADAL" clId="{E1047D29-F01A-9F40-9092-F8F9264050F5}" dt="2023-12-11T21:20:07.061" v="2943" actId="478"/>
          <ac:spMkLst>
            <pc:docMk/>
            <pc:sldMk cId="231643471" sldId="261"/>
            <ac:spMk id="3" creationId="{5E896877-0738-2C6D-638A-F1DADE763259}"/>
          </ac:spMkLst>
        </pc:spChg>
        <pc:spChg chg="add del mod">
          <ac:chgData name="Spolverato, Alberto" userId="41e1b4ad-e886-4c12-aa4f-d7925efa2753" providerId="ADAL" clId="{E1047D29-F01A-9F40-9092-F8F9264050F5}" dt="2023-12-11T21:25:11.460" v="3035"/>
          <ac:spMkLst>
            <pc:docMk/>
            <pc:sldMk cId="231643471" sldId="261"/>
            <ac:spMk id="5" creationId="{66338027-7B47-98A9-11C6-39A90FA0835B}"/>
          </ac:spMkLst>
        </pc:spChg>
        <pc:spChg chg="add mod">
          <ac:chgData name="Spolverato, Alberto" userId="41e1b4ad-e886-4c12-aa4f-d7925efa2753" providerId="ADAL" clId="{E1047D29-F01A-9F40-9092-F8F9264050F5}" dt="2023-12-12T10:40:12.442" v="4777" actId="20577"/>
          <ac:spMkLst>
            <pc:docMk/>
            <pc:sldMk cId="231643471" sldId="261"/>
            <ac:spMk id="6" creationId="{3A712BEF-15DA-057D-C7A4-5C692959130B}"/>
          </ac:spMkLst>
        </pc:spChg>
        <pc:spChg chg="add mod">
          <ac:chgData name="Spolverato, Alberto" userId="41e1b4ad-e886-4c12-aa4f-d7925efa2753" providerId="ADAL" clId="{E1047D29-F01A-9F40-9092-F8F9264050F5}" dt="2023-12-12T10:40:34.643" v="4778"/>
          <ac:spMkLst>
            <pc:docMk/>
            <pc:sldMk cId="231643471" sldId="261"/>
            <ac:spMk id="7" creationId="{4BDAF100-8E69-8D60-4D14-1ACDA4111BF4}"/>
          </ac:spMkLst>
        </pc:spChg>
      </pc:sldChg>
      <pc:sldChg chg="addSp delSp modSp mod">
        <pc:chgData name="Spolverato, Alberto" userId="41e1b4ad-e886-4c12-aa4f-d7925efa2753" providerId="ADAL" clId="{E1047D29-F01A-9F40-9092-F8F9264050F5}" dt="2023-12-11T21:40:12.727" v="4516" actId="1076"/>
        <pc:sldMkLst>
          <pc:docMk/>
          <pc:sldMk cId="1456275501" sldId="262"/>
        </pc:sldMkLst>
        <pc:spChg chg="mod">
          <ac:chgData name="Spolverato, Alberto" userId="41e1b4ad-e886-4c12-aa4f-d7925efa2753" providerId="ADAL" clId="{E1047D29-F01A-9F40-9092-F8F9264050F5}" dt="2023-12-11T21:34:07.434" v="3715" actId="20577"/>
          <ac:spMkLst>
            <pc:docMk/>
            <pc:sldMk cId="1456275501" sldId="262"/>
            <ac:spMk id="2" creationId="{167BA48B-671A-AFCA-C018-A4F202C4B721}"/>
          </ac:spMkLst>
        </pc:spChg>
        <pc:spChg chg="mod">
          <ac:chgData name="Spolverato, Alberto" userId="41e1b4ad-e886-4c12-aa4f-d7925efa2753" providerId="ADAL" clId="{E1047D29-F01A-9F40-9092-F8F9264050F5}" dt="2023-12-11T21:40:12.727" v="4516" actId="1076"/>
          <ac:spMkLst>
            <pc:docMk/>
            <pc:sldMk cId="1456275501" sldId="262"/>
            <ac:spMk id="3" creationId="{2C903978-9DFF-DE7D-12F8-202271038BE7}"/>
          </ac:spMkLst>
        </pc:spChg>
        <pc:spChg chg="add del mod">
          <ac:chgData name="Spolverato, Alberto" userId="41e1b4ad-e886-4c12-aa4f-d7925efa2753" providerId="ADAL" clId="{E1047D29-F01A-9F40-9092-F8F9264050F5}" dt="2023-12-11T21:40:11.001" v="4515"/>
          <ac:spMkLst>
            <pc:docMk/>
            <pc:sldMk cId="1456275501" sldId="262"/>
            <ac:spMk id="5" creationId="{939EEDCF-60A7-E6FA-D645-D14197CE8183}"/>
          </ac:spMkLst>
        </pc:spChg>
      </pc:sldChg>
      <pc:sldChg chg="addSp delSp modSp mod ord">
        <pc:chgData name="Spolverato, Alberto" userId="41e1b4ad-e886-4c12-aa4f-d7925efa2753" providerId="ADAL" clId="{E1047D29-F01A-9F40-9092-F8F9264050F5}" dt="2023-12-12T10:56:40.063" v="4882" actId="478"/>
        <pc:sldMkLst>
          <pc:docMk/>
          <pc:sldMk cId="2731931948" sldId="271"/>
        </pc:sldMkLst>
        <pc:spChg chg="add del mod">
          <ac:chgData name="Spolverato, Alberto" userId="41e1b4ad-e886-4c12-aa4f-d7925efa2753" providerId="ADAL" clId="{E1047D29-F01A-9F40-9092-F8F9264050F5}" dt="2023-12-12T10:56:40.063" v="4882" actId="478"/>
          <ac:spMkLst>
            <pc:docMk/>
            <pc:sldMk cId="2731931948" sldId="271"/>
            <ac:spMk id="2" creationId="{41355CE3-04C4-296B-CDA4-3423FB6F18E5}"/>
          </ac:spMkLst>
        </pc:spChg>
        <pc:spChg chg="add mod">
          <ac:chgData name="Spolverato, Alberto" userId="41e1b4ad-e886-4c12-aa4f-d7925efa2753" providerId="ADAL" clId="{E1047D29-F01A-9F40-9092-F8F9264050F5}" dt="2023-12-12T10:55:34.021" v="4874" actId="13822"/>
          <ac:spMkLst>
            <pc:docMk/>
            <pc:sldMk cId="2731931948" sldId="271"/>
            <ac:spMk id="3" creationId="{7A51842D-B2AF-12C5-58A6-B713D33660B6}"/>
          </ac:spMkLst>
        </pc:spChg>
        <pc:spChg chg="add del mod">
          <ac:chgData name="Spolverato, Alberto" userId="41e1b4ad-e886-4c12-aa4f-d7925efa2753" providerId="ADAL" clId="{E1047D29-F01A-9F40-9092-F8F9264050F5}" dt="2023-12-12T10:56:40.063" v="4882" actId="478"/>
          <ac:spMkLst>
            <pc:docMk/>
            <pc:sldMk cId="2731931948" sldId="271"/>
            <ac:spMk id="7" creationId="{E1BF1E9B-E011-2667-915A-41F509C8BCA1}"/>
          </ac:spMkLst>
        </pc:spChg>
        <pc:spChg chg="del">
          <ac:chgData name="Spolverato, Alberto" userId="41e1b4ad-e886-4c12-aa4f-d7925efa2753" providerId="ADAL" clId="{E1047D29-F01A-9F40-9092-F8F9264050F5}" dt="2023-12-12T10:53:15.794" v="4860" actId="478"/>
          <ac:spMkLst>
            <pc:docMk/>
            <pc:sldMk cId="2731931948" sldId="271"/>
            <ac:spMk id="8" creationId="{AA31E65C-1FEF-5434-A3C2-31A71C178D12}"/>
          </ac:spMkLst>
        </pc:spChg>
        <pc:picChg chg="mod">
          <ac:chgData name="Spolverato, Alberto" userId="41e1b4ad-e886-4c12-aa4f-d7925efa2753" providerId="ADAL" clId="{E1047D29-F01A-9F40-9092-F8F9264050F5}" dt="2023-12-12T10:54:01.093" v="4866" actId="1076"/>
          <ac:picMkLst>
            <pc:docMk/>
            <pc:sldMk cId="2731931948" sldId="271"/>
            <ac:picMk id="6" creationId="{371FCE17-87DD-0F60-B682-8582DBF8F73C}"/>
          </ac:picMkLst>
        </pc:picChg>
      </pc:sldChg>
      <pc:sldChg chg="ord modNotesTx">
        <pc:chgData name="Spolverato, Alberto" userId="41e1b4ad-e886-4c12-aa4f-d7925efa2753" providerId="ADAL" clId="{E1047D29-F01A-9F40-9092-F8F9264050F5}" dt="2023-12-12T10:43:33.807" v="4779"/>
        <pc:sldMkLst>
          <pc:docMk/>
          <pc:sldMk cId="2826052901" sldId="272"/>
        </pc:sldMkLst>
      </pc:sldChg>
      <pc:sldChg chg="addSp delSp modSp mod">
        <pc:chgData name="Spolverato, Alberto" userId="41e1b4ad-e886-4c12-aa4f-d7925efa2753" providerId="ADAL" clId="{E1047D29-F01A-9F40-9092-F8F9264050F5}" dt="2023-12-11T21:12:40.945" v="2825" actId="14100"/>
        <pc:sldMkLst>
          <pc:docMk/>
          <pc:sldMk cId="1640711363" sldId="273"/>
        </pc:sldMkLst>
        <pc:spChg chg="mod">
          <ac:chgData name="Spolverato, Alberto" userId="41e1b4ad-e886-4c12-aa4f-d7925efa2753" providerId="ADAL" clId="{E1047D29-F01A-9F40-9092-F8F9264050F5}" dt="2023-12-11T21:11:56.953" v="2820" actId="1076"/>
          <ac:spMkLst>
            <pc:docMk/>
            <pc:sldMk cId="1640711363" sldId="273"/>
            <ac:spMk id="2" creationId="{A0E5BA1C-F14F-4A8D-6342-6470219D9A4A}"/>
          </ac:spMkLst>
        </pc:spChg>
        <pc:spChg chg="mod">
          <ac:chgData name="Spolverato, Alberto" userId="41e1b4ad-e886-4c12-aa4f-d7925efa2753" providerId="ADAL" clId="{E1047D29-F01A-9F40-9092-F8F9264050F5}" dt="2023-12-11T21:11:40.639" v="2817" actId="207"/>
          <ac:spMkLst>
            <pc:docMk/>
            <pc:sldMk cId="1640711363" sldId="273"/>
            <ac:spMk id="3" creationId="{2AA69269-747C-9B5B-E9AF-F304D6496569}"/>
          </ac:spMkLst>
        </pc:spChg>
        <pc:spChg chg="del mod">
          <ac:chgData name="Spolverato, Alberto" userId="41e1b4ad-e886-4c12-aa4f-d7925efa2753" providerId="ADAL" clId="{E1047D29-F01A-9F40-9092-F8F9264050F5}" dt="2023-12-11T21:11:53.788" v="2819" actId="478"/>
          <ac:spMkLst>
            <pc:docMk/>
            <pc:sldMk cId="1640711363" sldId="273"/>
            <ac:spMk id="4" creationId="{3E53C617-416F-709D-2D20-72F9DCB62F35}"/>
          </ac:spMkLst>
        </pc:spChg>
        <pc:spChg chg="add mod">
          <ac:chgData name="Spolverato, Alberto" userId="41e1b4ad-e886-4c12-aa4f-d7925efa2753" providerId="ADAL" clId="{E1047D29-F01A-9F40-9092-F8F9264050F5}" dt="2023-12-11T21:12:40.945" v="2825" actId="14100"/>
          <ac:spMkLst>
            <pc:docMk/>
            <pc:sldMk cId="1640711363" sldId="273"/>
            <ac:spMk id="5" creationId="{07DAAC56-B0CD-349E-E53F-91CB95E74AE4}"/>
          </ac:spMkLst>
        </pc:spChg>
      </pc:sldChg>
      <pc:sldChg chg="addSp delSp modSp mod">
        <pc:chgData name="Spolverato, Alberto" userId="41e1b4ad-e886-4c12-aa4f-d7925efa2753" providerId="ADAL" clId="{E1047D29-F01A-9F40-9092-F8F9264050F5}" dt="2023-12-12T10:52:53.166" v="4858" actId="20577"/>
        <pc:sldMkLst>
          <pc:docMk/>
          <pc:sldMk cId="4001906882" sldId="274"/>
        </pc:sldMkLst>
        <pc:spChg chg="mod">
          <ac:chgData name="Spolverato, Alberto" userId="41e1b4ad-e886-4c12-aa4f-d7925efa2753" providerId="ADAL" clId="{E1047D29-F01A-9F40-9092-F8F9264050F5}" dt="2023-12-12T10:52:53.166" v="4858" actId="20577"/>
          <ac:spMkLst>
            <pc:docMk/>
            <pc:sldMk cId="4001906882" sldId="274"/>
            <ac:spMk id="2" creationId="{BE3DE6CA-C3D7-5C64-A9C6-C0199143E6C0}"/>
          </ac:spMkLst>
        </pc:spChg>
        <pc:spChg chg="mod">
          <ac:chgData name="Spolverato, Alberto" userId="41e1b4ad-e886-4c12-aa4f-d7925efa2753" providerId="ADAL" clId="{E1047D29-F01A-9F40-9092-F8F9264050F5}" dt="2023-12-11T21:15:06.921" v="2855" actId="1076"/>
          <ac:spMkLst>
            <pc:docMk/>
            <pc:sldMk cId="4001906882" sldId="274"/>
            <ac:spMk id="3" creationId="{CF0EA3F0-B193-88BA-4804-8B57D54934A6}"/>
          </ac:spMkLst>
        </pc:spChg>
        <pc:spChg chg="mod">
          <ac:chgData name="Spolverato, Alberto" userId="41e1b4ad-e886-4c12-aa4f-d7925efa2753" providerId="ADAL" clId="{E1047D29-F01A-9F40-9092-F8F9264050F5}" dt="2023-12-12T10:52:19.440" v="4806" actId="20577"/>
          <ac:spMkLst>
            <pc:docMk/>
            <pc:sldMk cId="4001906882" sldId="274"/>
            <ac:spMk id="5" creationId="{80F287E6-B1C7-EB15-36F5-29CA263EDCC3}"/>
          </ac:spMkLst>
        </pc:spChg>
        <pc:spChg chg="mod">
          <ac:chgData name="Spolverato, Alberto" userId="41e1b4ad-e886-4c12-aa4f-d7925efa2753" providerId="ADAL" clId="{E1047D29-F01A-9F40-9092-F8F9264050F5}" dt="2023-12-12T10:52:27.451" v="4827" actId="20577"/>
          <ac:spMkLst>
            <pc:docMk/>
            <pc:sldMk cId="4001906882" sldId="274"/>
            <ac:spMk id="6" creationId="{910406F0-7DAB-1F20-8B6F-E82034EE12C1}"/>
          </ac:spMkLst>
        </pc:spChg>
        <pc:spChg chg="add mod">
          <ac:chgData name="Spolverato, Alberto" userId="41e1b4ad-e886-4c12-aa4f-d7925efa2753" providerId="ADAL" clId="{E1047D29-F01A-9F40-9092-F8F9264050F5}" dt="2023-12-11T21:15:02.922" v="2854" actId="1076"/>
          <ac:spMkLst>
            <pc:docMk/>
            <pc:sldMk cId="4001906882" sldId="274"/>
            <ac:spMk id="7" creationId="{1625E0D1-C101-C0CF-2AA9-C03325EF23E7}"/>
          </ac:spMkLst>
        </pc:spChg>
        <pc:spChg chg="add del mod">
          <ac:chgData name="Spolverato, Alberto" userId="41e1b4ad-e886-4c12-aa4f-d7925efa2753" providerId="ADAL" clId="{E1047D29-F01A-9F40-9092-F8F9264050F5}" dt="2023-12-11T21:17:36.723" v="2905" actId="478"/>
          <ac:spMkLst>
            <pc:docMk/>
            <pc:sldMk cId="4001906882" sldId="274"/>
            <ac:spMk id="9" creationId="{C597AAEA-D7A0-84F7-D8FF-0030C83FEA0D}"/>
          </ac:spMkLst>
        </pc:spChg>
        <pc:spChg chg="add del mod">
          <ac:chgData name="Spolverato, Alberto" userId="41e1b4ad-e886-4c12-aa4f-d7925efa2753" providerId="ADAL" clId="{E1047D29-F01A-9F40-9092-F8F9264050F5}" dt="2023-12-11T21:16:07.606" v="2863"/>
          <ac:spMkLst>
            <pc:docMk/>
            <pc:sldMk cId="4001906882" sldId="274"/>
            <ac:spMk id="11" creationId="{2CA2502B-4094-1132-835C-CE40E1A9CAFE}"/>
          </ac:spMkLst>
        </pc:spChg>
        <pc:spChg chg="mod">
          <ac:chgData name="Spolverato, Alberto" userId="41e1b4ad-e886-4c12-aa4f-d7925efa2753" providerId="ADAL" clId="{E1047D29-F01A-9F40-9092-F8F9264050F5}" dt="2023-12-11T21:14:35.438" v="2848" actId="1076"/>
          <ac:spMkLst>
            <pc:docMk/>
            <pc:sldMk cId="4001906882" sldId="274"/>
            <ac:spMk id="13" creationId="{B88D5F6A-EE79-F7B8-0830-036E5DA0A5AB}"/>
          </ac:spMkLst>
        </pc:spChg>
        <pc:cxnChg chg="mod">
          <ac:chgData name="Spolverato, Alberto" userId="41e1b4ad-e886-4c12-aa4f-d7925efa2753" providerId="ADAL" clId="{E1047D29-F01A-9F40-9092-F8F9264050F5}" dt="2023-12-11T21:14:56.890" v="2853" actId="1076"/>
          <ac:cxnSpMkLst>
            <pc:docMk/>
            <pc:sldMk cId="4001906882" sldId="274"/>
            <ac:cxnSpMk id="8" creationId="{02638190-33F4-A767-959B-38671594C33C}"/>
          </ac:cxnSpMkLst>
        </pc:cxnChg>
        <pc:cxnChg chg="mod">
          <ac:chgData name="Spolverato, Alberto" userId="41e1b4ad-e886-4c12-aa4f-d7925efa2753" providerId="ADAL" clId="{E1047D29-F01A-9F40-9092-F8F9264050F5}" dt="2023-12-11T21:14:42.585" v="2850" actId="1076"/>
          <ac:cxnSpMkLst>
            <pc:docMk/>
            <pc:sldMk cId="4001906882" sldId="274"/>
            <ac:cxnSpMk id="10" creationId="{55994298-682B-11B8-E369-4AEA29A2AA48}"/>
          </ac:cxnSpMkLst>
        </pc:cxnChg>
      </pc:sldChg>
      <pc:sldChg chg="addSp delSp modSp mod">
        <pc:chgData name="Spolverato, Alberto" userId="41e1b4ad-e886-4c12-aa4f-d7925efa2753" providerId="ADAL" clId="{E1047D29-F01A-9F40-9092-F8F9264050F5}" dt="2023-12-11T21:18:29.080" v="2913"/>
        <pc:sldMkLst>
          <pc:docMk/>
          <pc:sldMk cId="1625665941" sldId="276"/>
        </pc:sldMkLst>
        <pc:spChg chg="add del mod">
          <ac:chgData name="Spolverato, Alberto" userId="41e1b4ad-e886-4c12-aa4f-d7925efa2753" providerId="ADAL" clId="{E1047D29-F01A-9F40-9092-F8F9264050F5}" dt="2023-12-11T21:18:29.080" v="2913"/>
          <ac:spMkLst>
            <pc:docMk/>
            <pc:sldMk cId="1625665941" sldId="276"/>
            <ac:spMk id="5" creationId="{B21A4845-09D4-EA7D-CF83-96DFEAB23B06}"/>
          </ac:spMkLst>
        </pc:spChg>
        <pc:spChg chg="mod">
          <ac:chgData name="Spolverato, Alberto" userId="41e1b4ad-e886-4c12-aa4f-d7925efa2753" providerId="ADAL" clId="{E1047D29-F01A-9F40-9092-F8F9264050F5}" dt="2023-12-11T21:18:26.675" v="2911" actId="1076"/>
          <ac:spMkLst>
            <pc:docMk/>
            <pc:sldMk cId="1625665941" sldId="276"/>
            <ac:spMk id="7" creationId="{06ABF22C-D509-4770-B183-914ECC958E00}"/>
          </ac:spMkLst>
        </pc:spChg>
        <pc:spChg chg="mod">
          <ac:chgData name="Spolverato, Alberto" userId="41e1b4ad-e886-4c12-aa4f-d7925efa2753" providerId="ADAL" clId="{E1047D29-F01A-9F40-9092-F8F9264050F5}" dt="2023-12-11T21:18:17.730" v="2909" actId="1076"/>
          <ac:spMkLst>
            <pc:docMk/>
            <pc:sldMk cId="1625665941" sldId="276"/>
            <ac:spMk id="9" creationId="{55C9399C-4194-A594-6268-458B3FA5398C}"/>
          </ac:spMkLst>
        </pc:spChg>
        <pc:grpChg chg="mod">
          <ac:chgData name="Spolverato, Alberto" userId="41e1b4ad-e886-4c12-aa4f-d7925efa2753" providerId="ADAL" clId="{E1047D29-F01A-9F40-9092-F8F9264050F5}" dt="2023-12-11T21:17:46.308" v="2906" actId="1076"/>
          <ac:grpSpMkLst>
            <pc:docMk/>
            <pc:sldMk cId="1625665941" sldId="276"/>
            <ac:grpSpMk id="3" creationId="{C7ACFBC3-513F-05C8-B3C8-AF9B037DB1D5}"/>
          </ac:grpSpMkLst>
        </pc:grpChg>
      </pc:sldChg>
      <pc:sldChg chg="addSp delSp modSp new mod">
        <pc:chgData name="Spolverato, Alberto" userId="41e1b4ad-e886-4c12-aa4f-d7925efa2753" providerId="ADAL" clId="{E1047D29-F01A-9F40-9092-F8F9264050F5}" dt="2023-12-12T10:45:12.132" v="4794" actId="12"/>
        <pc:sldMkLst>
          <pc:docMk/>
          <pc:sldMk cId="242399576" sldId="277"/>
        </pc:sldMkLst>
        <pc:spChg chg="mod">
          <ac:chgData name="Spolverato, Alberto" userId="41e1b4ad-e886-4c12-aa4f-d7925efa2753" providerId="ADAL" clId="{E1047D29-F01A-9F40-9092-F8F9264050F5}" dt="2023-12-12T10:44:48.226" v="4785" actId="1076"/>
          <ac:spMkLst>
            <pc:docMk/>
            <pc:sldMk cId="242399576" sldId="277"/>
            <ac:spMk id="2" creationId="{B0F4B185-B64A-07EE-5054-C6D69A06FE1A}"/>
          </ac:spMkLst>
        </pc:spChg>
        <pc:spChg chg="del mod">
          <ac:chgData name="Spolverato, Alberto" userId="41e1b4ad-e886-4c12-aa4f-d7925efa2753" providerId="ADAL" clId="{E1047D29-F01A-9F40-9092-F8F9264050F5}" dt="2023-12-11T14:34:08.700" v="90" actId="478"/>
          <ac:spMkLst>
            <pc:docMk/>
            <pc:sldMk cId="242399576" sldId="277"/>
            <ac:spMk id="3" creationId="{2CFC4D2A-CD2D-A908-B8F8-038E29DC1E19}"/>
          </ac:spMkLst>
        </pc:spChg>
        <pc:spChg chg="add del mod">
          <ac:chgData name="Spolverato, Alberto" userId="41e1b4ad-e886-4c12-aa4f-d7925efa2753" providerId="ADAL" clId="{E1047D29-F01A-9F40-9092-F8F9264050F5}" dt="2023-12-11T14:14:27.850" v="22"/>
          <ac:spMkLst>
            <pc:docMk/>
            <pc:sldMk cId="242399576" sldId="277"/>
            <ac:spMk id="5" creationId="{2D657A8D-2654-6307-F09F-22395260C173}"/>
          </ac:spMkLst>
        </pc:spChg>
        <pc:spChg chg="add del mod">
          <ac:chgData name="Spolverato, Alberto" userId="41e1b4ad-e886-4c12-aa4f-d7925efa2753" providerId="ADAL" clId="{E1047D29-F01A-9F40-9092-F8F9264050F5}" dt="2023-12-11T14:34:49.077" v="189"/>
          <ac:spMkLst>
            <pc:docMk/>
            <pc:sldMk cId="242399576" sldId="277"/>
            <ac:spMk id="7" creationId="{66F8DF4C-21CB-DCB5-2AD5-E85B70770EB1}"/>
          </ac:spMkLst>
        </pc:spChg>
        <pc:spChg chg="add del mod">
          <ac:chgData name="Spolverato, Alberto" userId="41e1b4ad-e886-4c12-aa4f-d7925efa2753" providerId="ADAL" clId="{E1047D29-F01A-9F40-9092-F8F9264050F5}" dt="2023-12-11T17:17:51.655" v="2761"/>
          <ac:spMkLst>
            <pc:docMk/>
            <pc:sldMk cId="242399576" sldId="277"/>
            <ac:spMk id="8" creationId="{7530646E-3CD1-4813-B1CB-921469732E0C}"/>
          </ac:spMkLst>
        </pc:spChg>
        <pc:spChg chg="add mod">
          <ac:chgData name="Spolverato, Alberto" userId="41e1b4ad-e886-4c12-aa4f-d7925efa2753" providerId="ADAL" clId="{E1047D29-F01A-9F40-9092-F8F9264050F5}" dt="2023-12-12T10:45:12.132" v="4794" actId="12"/>
          <ac:spMkLst>
            <pc:docMk/>
            <pc:sldMk cId="242399576" sldId="277"/>
            <ac:spMk id="9" creationId="{CD31F16F-3183-9873-B5E9-F74508DD09F5}"/>
          </ac:spMkLst>
        </pc:spChg>
        <pc:picChg chg="add del mod">
          <ac:chgData name="Spolverato, Alberto" userId="41e1b4ad-e886-4c12-aa4f-d7925efa2753" providerId="ADAL" clId="{E1047D29-F01A-9F40-9092-F8F9264050F5}" dt="2023-12-11T16:16:54.871" v="606" actId="478"/>
          <ac:picMkLst>
            <pc:docMk/>
            <pc:sldMk cId="242399576" sldId="277"/>
            <ac:picMk id="6" creationId="{CCD31B62-E051-4C3E-8E9B-A523C716E1CF}"/>
          </ac:picMkLst>
        </pc:picChg>
      </pc:sldChg>
      <pc:sldChg chg="addSp delSp modSp add mod">
        <pc:chgData name="Spolverato, Alberto" userId="41e1b4ad-e886-4c12-aa4f-d7925efa2753" providerId="ADAL" clId="{E1047D29-F01A-9F40-9092-F8F9264050F5}" dt="2023-12-11T21:19:49.599" v="2942" actId="1076"/>
        <pc:sldMkLst>
          <pc:docMk/>
          <pc:sldMk cId="409052937" sldId="278"/>
        </pc:sldMkLst>
        <pc:spChg chg="mod">
          <ac:chgData name="Spolverato, Alberto" userId="41e1b4ad-e886-4c12-aa4f-d7925efa2753" providerId="ADAL" clId="{E1047D29-F01A-9F40-9092-F8F9264050F5}" dt="2023-12-11T16:23:14.964" v="658" actId="1076"/>
          <ac:spMkLst>
            <pc:docMk/>
            <pc:sldMk cId="409052937" sldId="278"/>
            <ac:spMk id="2" creationId="{B0F4B185-B64A-07EE-5054-C6D69A06FE1A}"/>
          </ac:spMkLst>
        </pc:spChg>
        <pc:spChg chg="del mod">
          <ac:chgData name="Spolverato, Alberto" userId="41e1b4ad-e886-4c12-aa4f-d7925efa2753" providerId="ADAL" clId="{E1047D29-F01A-9F40-9092-F8F9264050F5}" dt="2023-12-11T16:22:38.505" v="649" actId="931"/>
          <ac:spMkLst>
            <pc:docMk/>
            <pc:sldMk cId="409052937" sldId="278"/>
            <ac:spMk id="3" creationId="{2CFC4D2A-CD2D-A908-B8F8-038E29DC1E19}"/>
          </ac:spMkLst>
        </pc:spChg>
        <pc:spChg chg="add del mod">
          <ac:chgData name="Spolverato, Alberto" userId="41e1b4ad-e886-4c12-aa4f-d7925efa2753" providerId="ADAL" clId="{E1047D29-F01A-9F40-9092-F8F9264050F5}" dt="2023-12-11T14:14:40.040" v="28"/>
          <ac:spMkLst>
            <pc:docMk/>
            <pc:sldMk cId="409052937" sldId="278"/>
            <ac:spMk id="6" creationId="{8CAC795F-973F-6355-A2FF-0BF23966CED7}"/>
          </ac:spMkLst>
        </pc:spChg>
        <pc:spChg chg="add mod">
          <ac:chgData name="Spolverato, Alberto" userId="41e1b4ad-e886-4c12-aa4f-d7925efa2753" providerId="ADAL" clId="{E1047D29-F01A-9F40-9092-F8F9264050F5}" dt="2023-12-11T21:19:44.036" v="2941" actId="1076"/>
          <ac:spMkLst>
            <pc:docMk/>
            <pc:sldMk cId="409052937" sldId="278"/>
            <ac:spMk id="9" creationId="{5B1D8353-BC6A-2F02-C063-5E92C20BEFA7}"/>
          </ac:spMkLst>
        </pc:spChg>
        <pc:picChg chg="add mod">
          <ac:chgData name="Spolverato, Alberto" userId="41e1b4ad-e886-4c12-aa4f-d7925efa2753" providerId="ADAL" clId="{E1047D29-F01A-9F40-9092-F8F9264050F5}" dt="2023-12-11T21:19:49.599" v="2942" actId="1076"/>
          <ac:picMkLst>
            <pc:docMk/>
            <pc:sldMk cId="409052937" sldId="278"/>
            <ac:picMk id="8" creationId="{B5044EBB-87AA-08F8-BEE3-34F4C16D2664}"/>
          </ac:picMkLst>
        </pc:picChg>
      </pc:sldChg>
      <pc:sldChg chg="addSp delSp modSp new mod">
        <pc:chgData name="Spolverato, Alberto" userId="41e1b4ad-e886-4c12-aa4f-d7925efa2753" providerId="ADAL" clId="{E1047D29-F01A-9F40-9092-F8F9264050F5}" dt="2023-12-11T16:48:50.118" v="1734" actId="113"/>
        <pc:sldMkLst>
          <pc:docMk/>
          <pc:sldMk cId="458558344" sldId="279"/>
        </pc:sldMkLst>
        <pc:spChg chg="mod">
          <ac:chgData name="Spolverato, Alberto" userId="41e1b4ad-e886-4c12-aa4f-d7925efa2753" providerId="ADAL" clId="{E1047D29-F01A-9F40-9092-F8F9264050F5}" dt="2023-12-11T16:26:27.401" v="1014" actId="20577"/>
          <ac:spMkLst>
            <pc:docMk/>
            <pc:sldMk cId="458558344" sldId="279"/>
            <ac:spMk id="2" creationId="{7E9FA1C1-0380-1F17-2313-1DFBA7E22304}"/>
          </ac:spMkLst>
        </pc:spChg>
        <pc:spChg chg="del">
          <ac:chgData name="Spolverato, Alberto" userId="41e1b4ad-e886-4c12-aa4f-d7925efa2753" providerId="ADAL" clId="{E1047D29-F01A-9F40-9092-F8F9264050F5}" dt="2023-12-11T14:33:45.172" v="83" actId="931"/>
          <ac:spMkLst>
            <pc:docMk/>
            <pc:sldMk cId="458558344" sldId="279"/>
            <ac:spMk id="3" creationId="{0F204CA7-77BF-0D95-25D6-4C7442AE1091}"/>
          </ac:spMkLst>
        </pc:spChg>
        <pc:spChg chg="add mod">
          <ac:chgData name="Spolverato, Alberto" userId="41e1b4ad-e886-4c12-aa4f-d7925efa2753" providerId="ADAL" clId="{E1047D29-F01A-9F40-9092-F8F9264050F5}" dt="2023-12-11T16:48:50.118" v="1734" actId="113"/>
          <ac:spMkLst>
            <pc:docMk/>
            <pc:sldMk cId="458558344" sldId="279"/>
            <ac:spMk id="8" creationId="{26D2E594-160C-6277-9DA9-857A538F8A39}"/>
          </ac:spMkLst>
        </pc:spChg>
        <pc:picChg chg="add del mod">
          <ac:chgData name="Spolverato, Alberto" userId="41e1b4ad-e886-4c12-aa4f-d7925efa2753" providerId="ADAL" clId="{E1047D29-F01A-9F40-9092-F8F9264050F5}" dt="2023-12-11T14:34:00.967" v="87" actId="21"/>
          <ac:picMkLst>
            <pc:docMk/>
            <pc:sldMk cId="458558344" sldId="279"/>
            <ac:picMk id="6" creationId="{122129B1-547D-2080-0F3E-303F8608D1DE}"/>
          </ac:picMkLst>
        </pc:picChg>
      </pc:sldChg>
      <pc:sldChg chg="addSp delSp modSp new mod modAnim">
        <pc:chgData name="Spolverato, Alberto" userId="41e1b4ad-e886-4c12-aa4f-d7925efa2753" providerId="ADAL" clId="{E1047D29-F01A-9F40-9092-F8F9264050F5}" dt="2023-12-12T10:17:14.579" v="4739"/>
        <pc:sldMkLst>
          <pc:docMk/>
          <pc:sldMk cId="2451770878" sldId="280"/>
        </pc:sldMkLst>
        <pc:spChg chg="mod">
          <ac:chgData name="Spolverato, Alberto" userId="41e1b4ad-e886-4c12-aa4f-d7925efa2753" providerId="ADAL" clId="{E1047D29-F01A-9F40-9092-F8F9264050F5}" dt="2023-12-11T17:04:07.385" v="2653" actId="1076"/>
          <ac:spMkLst>
            <pc:docMk/>
            <pc:sldMk cId="2451770878" sldId="280"/>
            <ac:spMk id="2" creationId="{AB86F11E-1655-8134-E242-B81BA8EC762C}"/>
          </ac:spMkLst>
        </pc:spChg>
        <pc:spChg chg="mod">
          <ac:chgData name="Spolverato, Alberto" userId="41e1b4ad-e886-4c12-aa4f-d7925efa2753" providerId="ADAL" clId="{E1047D29-F01A-9F40-9092-F8F9264050F5}" dt="2023-12-11T17:04:13.363" v="2654" actId="1076"/>
          <ac:spMkLst>
            <pc:docMk/>
            <pc:sldMk cId="2451770878" sldId="280"/>
            <ac:spMk id="3" creationId="{A27A4A73-6B54-CFEF-428C-9C2E4A2F3FC4}"/>
          </ac:spMkLst>
        </pc:spChg>
        <pc:spChg chg="add del mod">
          <ac:chgData name="Spolverato, Alberto" userId="41e1b4ad-e886-4c12-aa4f-d7925efa2753" providerId="ADAL" clId="{E1047D29-F01A-9F40-9092-F8F9264050F5}" dt="2023-12-11T17:03:41.349" v="2645"/>
          <ac:spMkLst>
            <pc:docMk/>
            <pc:sldMk cId="2451770878" sldId="280"/>
            <ac:spMk id="5" creationId="{933CBD96-7551-AACA-E7AF-0ECCCA2BDCA9}"/>
          </ac:spMkLst>
        </pc:spChg>
        <pc:spChg chg="add del mod">
          <ac:chgData name="Spolverato, Alberto" userId="41e1b4ad-e886-4c12-aa4f-d7925efa2753" providerId="ADAL" clId="{E1047D29-F01A-9F40-9092-F8F9264050F5}" dt="2023-12-11T17:05:02.616" v="2660"/>
          <ac:spMkLst>
            <pc:docMk/>
            <pc:sldMk cId="2451770878" sldId="280"/>
            <ac:spMk id="6" creationId="{F2293F04-6CA1-6811-4C32-130A268AD511}"/>
          </ac:spMkLst>
        </pc:spChg>
        <pc:spChg chg="add mod">
          <ac:chgData name="Spolverato, Alberto" userId="41e1b4ad-e886-4c12-aa4f-d7925efa2753" providerId="ADAL" clId="{E1047D29-F01A-9F40-9092-F8F9264050F5}" dt="2023-12-11T21:10:23.841" v="2800" actId="20577"/>
          <ac:spMkLst>
            <pc:docMk/>
            <pc:sldMk cId="2451770878" sldId="280"/>
            <ac:spMk id="9" creationId="{88851C91-4F90-CEB4-FD4D-A0CEDBA8E1F2}"/>
          </ac:spMkLst>
        </pc:spChg>
        <pc:cxnChg chg="add mod">
          <ac:chgData name="Spolverato, Alberto" userId="41e1b4ad-e886-4c12-aa4f-d7925efa2753" providerId="ADAL" clId="{E1047D29-F01A-9F40-9092-F8F9264050F5}" dt="2023-12-11T17:05:00.094" v="2658" actId="13822"/>
          <ac:cxnSpMkLst>
            <pc:docMk/>
            <pc:sldMk cId="2451770878" sldId="280"/>
            <ac:cxnSpMk id="8" creationId="{65BF6FDD-CC40-E750-7EA1-9EFB6E8A012F}"/>
          </ac:cxnSpMkLst>
        </pc:cxnChg>
      </pc:sldChg>
      <pc:sldChg chg="modSp">
        <pc:chgData name="Spolverato, Alberto" userId="41e1b4ad-e886-4c12-aa4f-d7925efa2753" providerId="ADAL" clId="{E1047D29-F01A-9F40-9092-F8F9264050F5}" dt="2023-12-11T14:33:45.172" v="83" actId="931"/>
        <pc:sldMkLst>
          <pc:docMk/>
          <pc:sldMk cId="1607741892" sldId="281"/>
        </pc:sldMkLst>
        <pc:cxnChg chg="mod">
          <ac:chgData name="Spolverato, Alberto" userId="41e1b4ad-e886-4c12-aa4f-d7925efa2753" providerId="ADAL" clId="{E1047D29-F01A-9F40-9092-F8F9264050F5}" dt="2023-12-11T14:33:45.172" v="83" actId="931"/>
          <ac:cxnSpMkLst>
            <pc:docMk/>
            <pc:sldMk cId="1607741892" sldId="281"/>
            <ac:cxnSpMk id="20" creationId="{FCBECC4A-52E5-F641-4493-9A66BB206CBA}"/>
          </ac:cxnSpMkLst>
        </pc:cxnChg>
      </pc:sldChg>
      <pc:sldChg chg="modSp new mod">
        <pc:chgData name="Spolverato, Alberto" userId="41e1b4ad-e886-4c12-aa4f-d7925efa2753" providerId="ADAL" clId="{E1047D29-F01A-9F40-9092-F8F9264050F5}" dt="2023-12-12T10:45:35.475" v="4795" actId="1076"/>
        <pc:sldMkLst>
          <pc:docMk/>
          <pc:sldMk cId="1994572349" sldId="284"/>
        </pc:sldMkLst>
        <pc:spChg chg="mod">
          <ac:chgData name="Spolverato, Alberto" userId="41e1b4ad-e886-4c12-aa4f-d7925efa2753" providerId="ADAL" clId="{E1047D29-F01A-9F40-9092-F8F9264050F5}" dt="2023-12-12T10:45:35.475" v="4795" actId="1076"/>
          <ac:spMkLst>
            <pc:docMk/>
            <pc:sldMk cId="1994572349" sldId="284"/>
            <ac:spMk id="2" creationId="{BBE637FA-4EF7-E548-66A7-488913D40F0F}"/>
          </ac:spMkLst>
        </pc:spChg>
        <pc:spChg chg="mod">
          <ac:chgData name="Spolverato, Alberto" userId="41e1b4ad-e886-4c12-aa4f-d7925efa2753" providerId="ADAL" clId="{E1047D29-F01A-9F40-9092-F8F9264050F5}" dt="2023-12-11T17:20:13.583" v="2792" actId="20577"/>
          <ac:spMkLst>
            <pc:docMk/>
            <pc:sldMk cId="1994572349" sldId="284"/>
            <ac:spMk id="3" creationId="{C7B452EB-5EA6-C255-300A-02196E0692D9}"/>
          </ac:spMkLst>
        </pc:spChg>
      </pc:sldChg>
      <pc:sldChg chg="addSp delSp modSp new mod setBg">
        <pc:chgData name="Spolverato, Alberto" userId="41e1b4ad-e886-4c12-aa4f-d7925efa2753" providerId="ADAL" clId="{E1047D29-F01A-9F40-9092-F8F9264050F5}" dt="2023-12-12T09:54:10.320" v="4630" actId="478"/>
        <pc:sldMkLst>
          <pc:docMk/>
          <pc:sldMk cId="560769895" sldId="286"/>
        </pc:sldMkLst>
        <pc:spChg chg="del mod">
          <ac:chgData name="Spolverato, Alberto" userId="41e1b4ad-e886-4c12-aa4f-d7925efa2753" providerId="ADAL" clId="{E1047D29-F01A-9F40-9092-F8F9264050F5}" dt="2023-12-12T09:54:10.320" v="4630" actId="478"/>
          <ac:spMkLst>
            <pc:docMk/>
            <pc:sldMk cId="560769895" sldId="286"/>
            <ac:spMk id="2" creationId="{8DEC4287-7C6C-C8C3-52FB-62CFA0A1BBA6}"/>
          </ac:spMkLst>
        </pc:spChg>
        <pc:spChg chg="del">
          <ac:chgData name="Spolverato, Alberto" userId="41e1b4ad-e886-4c12-aa4f-d7925efa2753" providerId="ADAL" clId="{E1047D29-F01A-9F40-9092-F8F9264050F5}" dt="2023-12-12T09:51:43.767" v="4576"/>
          <ac:spMkLst>
            <pc:docMk/>
            <pc:sldMk cId="560769895" sldId="286"/>
            <ac:spMk id="3" creationId="{D990B54A-2462-E470-4309-9F04D6925D39}"/>
          </ac:spMkLst>
        </pc:spChg>
        <pc:spChg chg="add mod">
          <ac:chgData name="Spolverato, Alberto" userId="41e1b4ad-e886-4c12-aa4f-d7925efa2753" providerId="ADAL" clId="{E1047D29-F01A-9F40-9092-F8F9264050F5}" dt="2023-12-12T09:53:44.081" v="4624" actId="14100"/>
          <ac:spMkLst>
            <pc:docMk/>
            <pc:sldMk cId="560769895" sldId="286"/>
            <ac:spMk id="6" creationId="{5798B0EC-5BC6-9B33-3AEC-EF8C043ADFFB}"/>
          </ac:spMkLst>
        </pc:spChg>
        <pc:spChg chg="add mod">
          <ac:chgData name="Spolverato, Alberto" userId="41e1b4ad-e886-4c12-aa4f-d7925efa2753" providerId="ADAL" clId="{E1047D29-F01A-9F40-9092-F8F9264050F5}" dt="2023-12-12T09:54:04.372" v="4629" actId="1076"/>
          <ac:spMkLst>
            <pc:docMk/>
            <pc:sldMk cId="560769895" sldId="286"/>
            <ac:spMk id="7" creationId="{8F2CBFE5-6904-1D8B-E3E0-323045946495}"/>
          </ac:spMkLst>
        </pc:spChg>
        <pc:picChg chg="add mod">
          <ac:chgData name="Spolverato, Alberto" userId="41e1b4ad-e886-4c12-aa4f-d7925efa2753" providerId="ADAL" clId="{E1047D29-F01A-9F40-9092-F8F9264050F5}" dt="2023-12-12T09:53:27.614" v="4621" actId="1076"/>
          <ac:picMkLst>
            <pc:docMk/>
            <pc:sldMk cId="560769895" sldId="286"/>
            <ac:picMk id="5" creationId="{A0DCB3E1-D058-7895-BF3D-C46EE4B20493}"/>
          </ac:picMkLst>
        </pc:picChg>
      </pc:sldChg>
      <pc:sldChg chg="addSp delSp modSp new del mod setBg addAnim delAnim">
        <pc:chgData name="Spolverato, Alberto" userId="41e1b4ad-e886-4c12-aa4f-d7925efa2753" providerId="ADAL" clId="{E1047D29-F01A-9F40-9092-F8F9264050F5}" dt="2023-12-12T09:51:28.561" v="4574" actId="2696"/>
        <pc:sldMkLst>
          <pc:docMk/>
          <pc:sldMk cId="2404456057" sldId="286"/>
        </pc:sldMkLst>
        <pc:spChg chg="del mod ord">
          <ac:chgData name="Spolverato, Alberto" userId="41e1b4ad-e886-4c12-aa4f-d7925efa2753" providerId="ADAL" clId="{E1047D29-F01A-9F40-9092-F8F9264050F5}" dt="2023-12-12T09:51:15.053" v="4570" actId="478"/>
          <ac:spMkLst>
            <pc:docMk/>
            <pc:sldMk cId="2404456057" sldId="286"/>
            <ac:spMk id="2" creationId="{0ED53A47-BE1A-78D5-8999-76CCC9D17A82}"/>
          </ac:spMkLst>
        </pc:spChg>
        <pc:spChg chg="del">
          <ac:chgData name="Spolverato, Alberto" userId="41e1b4ad-e886-4c12-aa4f-d7925efa2753" providerId="ADAL" clId="{E1047D29-F01A-9F40-9092-F8F9264050F5}" dt="2023-12-12T09:48:41.598" v="4525"/>
          <ac:spMkLst>
            <pc:docMk/>
            <pc:sldMk cId="2404456057" sldId="286"/>
            <ac:spMk id="3" creationId="{CE9A37A3-A7C9-5F84-32DC-EA7F5DE400B5}"/>
          </ac:spMkLst>
        </pc:spChg>
        <pc:spChg chg="mod ord">
          <ac:chgData name="Spolverato, Alberto" userId="41e1b4ad-e886-4c12-aa4f-d7925efa2753" providerId="ADAL" clId="{E1047D29-F01A-9F40-9092-F8F9264050F5}" dt="2023-12-12T09:50:00.603" v="4564" actId="26606"/>
          <ac:spMkLst>
            <pc:docMk/>
            <pc:sldMk cId="2404456057" sldId="286"/>
            <ac:spMk id="4" creationId="{8B9DE185-46C3-6663-0CE6-096A471D7C7E}"/>
          </ac:spMkLst>
        </pc:spChg>
        <pc:spChg chg="add del mod">
          <ac:chgData name="Spolverato, Alberto" userId="41e1b4ad-e886-4c12-aa4f-d7925efa2753" providerId="ADAL" clId="{E1047D29-F01A-9F40-9092-F8F9264050F5}" dt="2023-12-12T09:51:16.899" v="4572"/>
          <ac:spMkLst>
            <pc:docMk/>
            <pc:sldMk cId="2404456057" sldId="286"/>
            <ac:spMk id="6" creationId="{F3553B08-CA9B-C498-F505-BFE50B2C6C62}"/>
          </ac:spMkLst>
        </pc:spChg>
        <pc:spChg chg="add mod">
          <ac:chgData name="Spolverato, Alberto" userId="41e1b4ad-e886-4c12-aa4f-d7925efa2753" providerId="ADAL" clId="{E1047D29-F01A-9F40-9092-F8F9264050F5}" dt="2023-12-12T09:51:15.053" v="4570" actId="478"/>
          <ac:spMkLst>
            <pc:docMk/>
            <pc:sldMk cId="2404456057" sldId="286"/>
            <ac:spMk id="8" creationId="{6403DD20-CAFE-C9E9-DC2D-6938FFB77199}"/>
          </ac:spMkLst>
        </pc:spChg>
        <pc:spChg chg="add del mod">
          <ac:chgData name="Spolverato, Alberto" userId="41e1b4ad-e886-4c12-aa4f-d7925efa2753" providerId="ADAL" clId="{E1047D29-F01A-9F40-9092-F8F9264050F5}" dt="2023-12-12T09:49:13.221" v="4557" actId="478"/>
          <ac:spMkLst>
            <pc:docMk/>
            <pc:sldMk cId="2404456057" sldId="286"/>
            <ac:spMk id="9" creationId="{08DFE61F-B7D6-C032-8E73-9D1FC13FCD92}"/>
          </ac:spMkLst>
        </pc:spChg>
        <pc:spChg chg="add">
          <ac:chgData name="Spolverato, Alberto" userId="41e1b4ad-e886-4c12-aa4f-d7925efa2753" providerId="ADAL" clId="{E1047D29-F01A-9F40-9092-F8F9264050F5}" dt="2023-12-12T09:50:00.603" v="4564" actId="26606"/>
          <ac:spMkLst>
            <pc:docMk/>
            <pc:sldMk cId="2404456057" sldId="286"/>
            <ac:spMk id="222" creationId="{C1C3FA74-6158-4157-A8F0-8CAE5091FF50}"/>
          </ac:spMkLst>
        </pc:spChg>
        <pc:grpChg chg="add del">
          <ac:chgData name="Spolverato, Alberto" userId="41e1b4ad-e886-4c12-aa4f-d7925efa2753" providerId="ADAL" clId="{E1047D29-F01A-9F40-9092-F8F9264050F5}" dt="2023-12-12T09:49:28.457" v="4562" actId="26606"/>
          <ac:grpSpMkLst>
            <pc:docMk/>
            <pc:sldMk cId="2404456057" sldId="286"/>
            <ac:grpSpMk id="12" creationId="{BCBD3BA8-D862-41F2-82F3-2136115A2C01}"/>
          </ac:grpSpMkLst>
        </pc:grpChg>
        <pc:grpChg chg="add del">
          <ac:chgData name="Spolverato, Alberto" userId="41e1b4ad-e886-4c12-aa4f-d7925efa2753" providerId="ADAL" clId="{E1047D29-F01A-9F40-9092-F8F9264050F5}" dt="2023-12-12T09:49:28.457" v="4562" actId="26606"/>
          <ac:grpSpMkLst>
            <pc:docMk/>
            <pc:sldMk cId="2404456057" sldId="286"/>
            <ac:grpSpMk id="16" creationId="{FD8C238E-3ADA-474B-A38B-980691902A7B}"/>
          </ac:grpSpMkLst>
        </pc:grpChg>
        <pc:grpChg chg="add del">
          <ac:chgData name="Spolverato, Alberto" userId="41e1b4ad-e886-4c12-aa4f-d7925efa2753" providerId="ADAL" clId="{E1047D29-F01A-9F40-9092-F8F9264050F5}" dt="2023-12-12T09:50:00.603" v="4564" actId="26606"/>
          <ac:grpSpMkLst>
            <pc:docMk/>
            <pc:sldMk cId="2404456057" sldId="286"/>
            <ac:grpSpMk id="77" creationId="{C320E816-B393-45A7-B72E-0E7957C1F57D}"/>
          </ac:grpSpMkLst>
        </pc:grpChg>
        <pc:grpChg chg="add del">
          <ac:chgData name="Spolverato, Alberto" userId="41e1b4ad-e886-4c12-aa4f-d7925efa2753" providerId="ADAL" clId="{E1047D29-F01A-9F40-9092-F8F9264050F5}" dt="2023-12-12T09:50:00.603" v="4564" actId="26606"/>
          <ac:grpSpMkLst>
            <pc:docMk/>
            <pc:sldMk cId="2404456057" sldId="286"/>
            <ac:grpSpMk id="133" creationId="{69F5F219-F546-4619-8C32-5F40671F6C32}"/>
          </ac:grpSpMkLst>
        </pc:grpChg>
        <pc:grpChg chg="add del">
          <ac:chgData name="Spolverato, Alberto" userId="41e1b4ad-e886-4c12-aa4f-d7925efa2753" providerId="ADAL" clId="{E1047D29-F01A-9F40-9092-F8F9264050F5}" dt="2023-12-12T09:50:00.603" v="4564" actId="26606"/>
          <ac:grpSpMkLst>
            <pc:docMk/>
            <pc:sldMk cId="2404456057" sldId="286"/>
            <ac:grpSpMk id="137" creationId="{94489E9F-5A2D-4621-9D40-0E596604763A}"/>
          </ac:grpSpMkLst>
        </pc:grpChg>
        <pc:grpChg chg="add">
          <ac:chgData name="Spolverato, Alberto" userId="41e1b4ad-e886-4c12-aa4f-d7925efa2753" providerId="ADAL" clId="{E1047D29-F01A-9F40-9092-F8F9264050F5}" dt="2023-12-12T09:50:00.603" v="4564" actId="26606"/>
          <ac:grpSpMkLst>
            <pc:docMk/>
            <pc:sldMk cId="2404456057" sldId="286"/>
            <ac:grpSpMk id="166" creationId="{9795E515-5F57-431F-9A0D-3A0419DF7572}"/>
          </ac:grpSpMkLst>
        </pc:grpChg>
        <pc:picChg chg="add del mod ord">
          <ac:chgData name="Spolverato, Alberto" userId="41e1b4ad-e886-4c12-aa4f-d7925efa2753" providerId="ADAL" clId="{E1047D29-F01A-9F40-9092-F8F9264050F5}" dt="2023-12-12T09:51:22.541" v="4573" actId="478"/>
          <ac:picMkLst>
            <pc:docMk/>
            <pc:sldMk cId="2404456057" sldId="286"/>
            <ac:picMk id="5" creationId="{F49A1F70-1742-DFBD-3835-1FE500FAC480}"/>
          </ac:picMkLst>
        </pc:picChg>
        <pc:picChg chg="add del">
          <ac:chgData name="Spolverato, Alberto" userId="41e1b4ad-e886-4c12-aa4f-d7925efa2753" providerId="ADAL" clId="{E1047D29-F01A-9F40-9092-F8F9264050F5}" dt="2023-12-12T09:50:00.603" v="4564" actId="26606"/>
          <ac:picMkLst>
            <pc:docMk/>
            <pc:sldMk cId="2404456057" sldId="286"/>
            <ac:picMk id="75" creationId="{33D44672-E0E3-4674-950D-BD508BE4531E}"/>
          </ac:picMkLst>
        </pc:picChg>
        <pc:picChg chg="add">
          <ac:chgData name="Spolverato, Alberto" userId="41e1b4ad-e886-4c12-aa4f-d7925efa2753" providerId="ADAL" clId="{E1047D29-F01A-9F40-9092-F8F9264050F5}" dt="2023-12-12T09:50:00.603" v="4564" actId="26606"/>
          <ac:picMkLst>
            <pc:docMk/>
            <pc:sldMk cId="2404456057" sldId="286"/>
            <ac:picMk id="164" creationId="{50C065C3-0FE3-4452-B765-CB05BBB2A983}"/>
          </ac:picMkLst>
        </pc:picChg>
      </pc:sldChg>
      <pc:sldChg chg="addSp delSp modSp new del mod setBg">
        <pc:chgData name="Spolverato, Alberto" userId="41e1b4ad-e886-4c12-aa4f-d7925efa2753" providerId="ADAL" clId="{E1047D29-F01A-9F40-9092-F8F9264050F5}" dt="2023-12-12T10:05:30.800" v="4736" actId="2696"/>
        <pc:sldMkLst>
          <pc:docMk/>
          <pc:sldMk cId="3658730089" sldId="287"/>
        </pc:sldMkLst>
        <pc:spChg chg="del mod">
          <ac:chgData name="Spolverato, Alberto" userId="41e1b4ad-e886-4c12-aa4f-d7925efa2753" providerId="ADAL" clId="{E1047D29-F01A-9F40-9092-F8F9264050F5}" dt="2023-12-12T10:00:40.944" v="4672" actId="478"/>
          <ac:spMkLst>
            <pc:docMk/>
            <pc:sldMk cId="3658730089" sldId="287"/>
            <ac:spMk id="2" creationId="{663087F7-FD2A-BE97-2FDD-7BB6D9EAD64B}"/>
          </ac:spMkLst>
        </pc:spChg>
        <pc:spChg chg="del">
          <ac:chgData name="Spolverato, Alberto" userId="41e1b4ad-e886-4c12-aa4f-d7925efa2753" providerId="ADAL" clId="{E1047D29-F01A-9F40-9092-F8F9264050F5}" dt="2023-12-12T09:57:54.214" v="4632" actId="478"/>
          <ac:spMkLst>
            <pc:docMk/>
            <pc:sldMk cId="3658730089" sldId="287"/>
            <ac:spMk id="3" creationId="{BC271267-7D0E-3AF1-F419-F43C8FBFA4AC}"/>
          </ac:spMkLst>
        </pc:spChg>
        <pc:spChg chg="mod ord">
          <ac:chgData name="Spolverato, Alberto" userId="41e1b4ad-e886-4c12-aa4f-d7925efa2753" providerId="ADAL" clId="{E1047D29-F01A-9F40-9092-F8F9264050F5}" dt="2023-12-12T09:59:49.974" v="4662" actId="26606"/>
          <ac:spMkLst>
            <pc:docMk/>
            <pc:sldMk cId="3658730089" sldId="287"/>
            <ac:spMk id="4" creationId="{79B84CF2-29AA-F805-38FD-C742EB67EC42}"/>
          </ac:spMkLst>
        </pc:spChg>
        <pc:spChg chg="add del mod">
          <ac:chgData name="Spolverato, Alberto" userId="41e1b4ad-e886-4c12-aa4f-d7925efa2753" providerId="ADAL" clId="{E1047D29-F01A-9F40-9092-F8F9264050F5}" dt="2023-12-12T10:00:08.141" v="4666"/>
          <ac:spMkLst>
            <pc:docMk/>
            <pc:sldMk cId="3658730089" sldId="287"/>
            <ac:spMk id="10" creationId="{A157F739-7E63-9955-2924-5A6574C409D4}"/>
          </ac:spMkLst>
        </pc:spChg>
        <pc:spChg chg="add del mod">
          <ac:chgData name="Spolverato, Alberto" userId="41e1b4ad-e886-4c12-aa4f-d7925efa2753" providerId="ADAL" clId="{E1047D29-F01A-9F40-9092-F8F9264050F5}" dt="2023-12-12T10:00:34.709" v="4671"/>
          <ac:spMkLst>
            <pc:docMk/>
            <pc:sldMk cId="3658730089" sldId="287"/>
            <ac:spMk id="11" creationId="{D5D27CCC-0841-C3CF-0E82-8788C5705ED6}"/>
          </ac:spMkLst>
        </pc:spChg>
        <pc:spChg chg="add del mod">
          <ac:chgData name="Spolverato, Alberto" userId="41e1b4ad-e886-4c12-aa4f-d7925efa2753" providerId="ADAL" clId="{E1047D29-F01A-9F40-9092-F8F9264050F5}" dt="2023-12-12T10:00:52.762" v="4674" actId="478"/>
          <ac:spMkLst>
            <pc:docMk/>
            <pc:sldMk cId="3658730089" sldId="287"/>
            <ac:spMk id="13" creationId="{D30AA45B-79BA-AFC1-6FC8-324E2E4A0032}"/>
          </ac:spMkLst>
        </pc:spChg>
        <pc:grpChg chg="add">
          <ac:chgData name="Spolverato, Alberto" userId="41e1b4ad-e886-4c12-aa4f-d7925efa2753" providerId="ADAL" clId="{E1047D29-F01A-9F40-9092-F8F9264050F5}" dt="2023-12-12T09:59:49.974" v="4662" actId="26606"/>
          <ac:grpSpMkLst>
            <pc:docMk/>
            <pc:sldMk cId="3658730089" sldId="287"/>
            <ac:grpSpMk id="16" creationId="{1DA2F8FD-F3A1-43BF-9F9E-3FFAD039369C}"/>
          </ac:grpSpMkLst>
        </pc:grpChg>
        <pc:grpChg chg="add">
          <ac:chgData name="Spolverato, Alberto" userId="41e1b4ad-e886-4c12-aa4f-d7925efa2753" providerId="ADAL" clId="{E1047D29-F01A-9F40-9092-F8F9264050F5}" dt="2023-12-12T09:59:49.974" v="4662" actId="26606"/>
          <ac:grpSpMkLst>
            <pc:docMk/>
            <pc:sldMk cId="3658730089" sldId="287"/>
            <ac:grpSpMk id="72" creationId="{50E68DAB-3A7D-41E4-AD45-EC91DA024646}"/>
          </ac:grpSpMkLst>
        </pc:grpChg>
        <pc:grpChg chg="add">
          <ac:chgData name="Spolverato, Alberto" userId="41e1b4ad-e886-4c12-aa4f-d7925efa2753" providerId="ADAL" clId="{E1047D29-F01A-9F40-9092-F8F9264050F5}" dt="2023-12-12T09:59:49.974" v="4662" actId="26606"/>
          <ac:grpSpMkLst>
            <pc:docMk/>
            <pc:sldMk cId="3658730089" sldId="287"/>
            <ac:grpSpMk id="76" creationId="{4AA02CD6-FE79-437D-AB59-EC7C99068183}"/>
          </ac:grpSpMkLst>
        </pc:grpChg>
        <pc:grpChg chg="add">
          <ac:chgData name="Spolverato, Alberto" userId="41e1b4ad-e886-4c12-aa4f-d7925efa2753" providerId="ADAL" clId="{E1047D29-F01A-9F40-9092-F8F9264050F5}" dt="2023-12-12T09:59:49.974" v="4662" actId="26606"/>
          <ac:grpSpMkLst>
            <pc:docMk/>
            <pc:sldMk cId="3658730089" sldId="287"/>
            <ac:grpSpMk id="136" creationId="{32FE1B37-87D1-4EE7-B20C-1CEA12AA7EE2}"/>
          </ac:grpSpMkLst>
        </pc:grpChg>
        <pc:picChg chg="add del mod">
          <ac:chgData name="Spolverato, Alberto" userId="41e1b4ad-e886-4c12-aa4f-d7925efa2753" providerId="ADAL" clId="{E1047D29-F01A-9F40-9092-F8F9264050F5}" dt="2023-12-12T09:59:10.999" v="4650" actId="478"/>
          <ac:picMkLst>
            <pc:docMk/>
            <pc:sldMk cId="3658730089" sldId="287"/>
            <ac:picMk id="5" creationId="{A90DCB78-CDF4-2EA7-0BB3-DB42E3662783}"/>
          </ac:picMkLst>
        </pc:picChg>
        <pc:picChg chg="add mod ord">
          <ac:chgData name="Spolverato, Alberto" userId="41e1b4ad-e886-4c12-aa4f-d7925efa2753" providerId="ADAL" clId="{E1047D29-F01A-9F40-9092-F8F9264050F5}" dt="2023-12-12T09:59:49.974" v="4662" actId="26606"/>
          <ac:picMkLst>
            <pc:docMk/>
            <pc:sldMk cId="3658730089" sldId="287"/>
            <ac:picMk id="7" creationId="{39A9F4E9-9CC8-F143-07D0-FB57B0640381}"/>
          </ac:picMkLst>
        </pc:picChg>
        <pc:picChg chg="add mod">
          <ac:chgData name="Spolverato, Alberto" userId="41e1b4ad-e886-4c12-aa4f-d7925efa2753" providerId="ADAL" clId="{E1047D29-F01A-9F40-9092-F8F9264050F5}" dt="2023-12-12T09:59:49.974" v="4662" actId="26606"/>
          <ac:picMkLst>
            <pc:docMk/>
            <pc:sldMk cId="3658730089" sldId="287"/>
            <ac:picMk id="9" creationId="{04C9CACC-7828-3153-F0A3-17970F9BB8BF}"/>
          </ac:picMkLst>
        </pc:picChg>
        <pc:picChg chg="add">
          <ac:chgData name="Spolverato, Alberto" userId="41e1b4ad-e886-4c12-aa4f-d7925efa2753" providerId="ADAL" clId="{E1047D29-F01A-9F40-9092-F8F9264050F5}" dt="2023-12-12T09:59:49.974" v="4662" actId="26606"/>
          <ac:picMkLst>
            <pc:docMk/>
            <pc:sldMk cId="3658730089" sldId="287"/>
            <ac:picMk id="14" creationId="{ACE11885-D7BF-40A3-838D-0787A5FD168B}"/>
          </ac:picMkLst>
        </pc:picChg>
        <pc:cxnChg chg="add">
          <ac:chgData name="Spolverato, Alberto" userId="41e1b4ad-e886-4c12-aa4f-d7925efa2753" providerId="ADAL" clId="{E1047D29-F01A-9F40-9092-F8F9264050F5}" dt="2023-12-12T09:59:49.974" v="4662" actId="26606"/>
          <ac:cxnSpMkLst>
            <pc:docMk/>
            <pc:sldMk cId="3658730089" sldId="287"/>
            <ac:cxnSpMk id="132" creationId="{9DD6358C-CFD8-4121-9260-038E3431D4F9}"/>
          </ac:cxnSpMkLst>
        </pc:cxnChg>
        <pc:cxnChg chg="add">
          <ac:chgData name="Spolverato, Alberto" userId="41e1b4ad-e886-4c12-aa4f-d7925efa2753" providerId="ADAL" clId="{E1047D29-F01A-9F40-9092-F8F9264050F5}" dt="2023-12-12T09:59:49.974" v="4662" actId="26606"/>
          <ac:cxnSpMkLst>
            <pc:docMk/>
            <pc:sldMk cId="3658730089" sldId="287"/>
            <ac:cxnSpMk id="134" creationId="{19DF3F1C-5967-4302-86DC-912874061D3A}"/>
          </ac:cxnSpMkLst>
        </pc:cxnChg>
      </pc:sldChg>
      <pc:sldChg chg="delSp add del mod">
        <pc:chgData name="Spolverato, Alberto" userId="41e1b4ad-e886-4c12-aa4f-d7925efa2753" providerId="ADAL" clId="{E1047D29-F01A-9F40-9092-F8F9264050F5}" dt="2023-12-12T10:03:07.833" v="4683" actId="2696"/>
        <pc:sldMkLst>
          <pc:docMk/>
          <pc:sldMk cId="3513115098" sldId="288"/>
        </pc:sldMkLst>
        <pc:picChg chg="del">
          <ac:chgData name="Spolverato, Alberto" userId="41e1b4ad-e886-4c12-aa4f-d7925efa2753" providerId="ADAL" clId="{E1047D29-F01A-9F40-9092-F8F9264050F5}" dt="2023-12-12T10:02:50.272" v="4678" actId="478"/>
          <ac:picMkLst>
            <pc:docMk/>
            <pc:sldMk cId="3513115098" sldId="288"/>
            <ac:picMk id="7" creationId="{39A9F4E9-9CC8-F143-07D0-FB57B0640381}"/>
          </ac:picMkLst>
        </pc:picChg>
        <pc:picChg chg="del">
          <ac:chgData name="Spolverato, Alberto" userId="41e1b4ad-e886-4c12-aa4f-d7925efa2753" providerId="ADAL" clId="{E1047D29-F01A-9F40-9092-F8F9264050F5}" dt="2023-12-12T10:02:51.380" v="4679" actId="478"/>
          <ac:picMkLst>
            <pc:docMk/>
            <pc:sldMk cId="3513115098" sldId="288"/>
            <ac:picMk id="9" creationId="{04C9CACC-7828-3153-F0A3-17970F9BB8BF}"/>
          </ac:picMkLst>
        </pc:picChg>
      </pc:sldChg>
      <pc:sldChg chg="addSp delSp modSp new mod setBg">
        <pc:chgData name="Spolverato, Alberto" userId="41e1b4ad-e886-4c12-aa4f-d7925efa2753" providerId="ADAL" clId="{E1047D29-F01A-9F40-9092-F8F9264050F5}" dt="2023-12-12T10:05:19.933" v="4735" actId="1076"/>
        <pc:sldMkLst>
          <pc:docMk/>
          <pc:sldMk cId="1828087402" sldId="289"/>
        </pc:sldMkLst>
        <pc:spChg chg="del">
          <ac:chgData name="Spolverato, Alberto" userId="41e1b4ad-e886-4c12-aa4f-d7925efa2753" providerId="ADAL" clId="{E1047D29-F01A-9F40-9092-F8F9264050F5}" dt="2023-12-12T10:03:32.296" v="4688" actId="478"/>
          <ac:spMkLst>
            <pc:docMk/>
            <pc:sldMk cId="1828087402" sldId="289"/>
            <ac:spMk id="2" creationId="{3C159407-03AF-82B1-0BD2-65B4BB6381ED}"/>
          </ac:spMkLst>
        </pc:spChg>
        <pc:spChg chg="del">
          <ac:chgData name="Spolverato, Alberto" userId="41e1b4ad-e886-4c12-aa4f-d7925efa2753" providerId="ADAL" clId="{E1047D29-F01A-9F40-9092-F8F9264050F5}" dt="2023-12-12T10:03:24.444" v="4686"/>
          <ac:spMkLst>
            <pc:docMk/>
            <pc:sldMk cId="1828087402" sldId="289"/>
            <ac:spMk id="3" creationId="{3371832B-3C39-77E9-1267-4A8B1503AE29}"/>
          </ac:spMkLst>
        </pc:spChg>
        <pc:spChg chg="add del mod">
          <ac:chgData name="Spolverato, Alberto" userId="41e1b4ad-e886-4c12-aa4f-d7925efa2753" providerId="ADAL" clId="{E1047D29-F01A-9F40-9092-F8F9264050F5}" dt="2023-12-12T10:04:10.101" v="4699"/>
          <ac:spMkLst>
            <pc:docMk/>
            <pc:sldMk cId="1828087402" sldId="289"/>
            <ac:spMk id="7" creationId="{A2DFF0DE-C5BF-0EA0-A3B0-CEE84669AE92}"/>
          </ac:spMkLst>
        </pc:spChg>
        <pc:spChg chg="add del mod">
          <ac:chgData name="Spolverato, Alberto" userId="41e1b4ad-e886-4c12-aa4f-d7925efa2753" providerId="ADAL" clId="{E1047D29-F01A-9F40-9092-F8F9264050F5}" dt="2023-12-12T10:04:34.321" v="4705"/>
          <ac:spMkLst>
            <pc:docMk/>
            <pc:sldMk cId="1828087402" sldId="289"/>
            <ac:spMk id="8" creationId="{6C4217F2-1688-DC23-00D8-84EFE2872312}"/>
          </ac:spMkLst>
        </pc:spChg>
        <pc:spChg chg="add mod">
          <ac:chgData name="Spolverato, Alberto" userId="41e1b4ad-e886-4c12-aa4f-d7925efa2753" providerId="ADAL" clId="{E1047D29-F01A-9F40-9092-F8F9264050F5}" dt="2023-12-12T10:05:09.396" v="4734" actId="1076"/>
          <ac:spMkLst>
            <pc:docMk/>
            <pc:sldMk cId="1828087402" sldId="289"/>
            <ac:spMk id="9" creationId="{FC94C0F7-91C5-342D-0B24-54158D2369D7}"/>
          </ac:spMkLst>
        </pc:spChg>
        <pc:picChg chg="add mod">
          <ac:chgData name="Spolverato, Alberto" userId="41e1b4ad-e886-4c12-aa4f-d7925efa2753" providerId="ADAL" clId="{E1047D29-F01A-9F40-9092-F8F9264050F5}" dt="2023-12-12T10:03:18.206" v="4685"/>
          <ac:picMkLst>
            <pc:docMk/>
            <pc:sldMk cId="1828087402" sldId="289"/>
            <ac:picMk id="5" creationId="{F77D4DB8-602D-08EE-EEF1-D550EA7A739E}"/>
          </ac:picMkLst>
        </pc:picChg>
        <pc:picChg chg="add mod">
          <ac:chgData name="Spolverato, Alberto" userId="41e1b4ad-e886-4c12-aa4f-d7925efa2753" providerId="ADAL" clId="{E1047D29-F01A-9F40-9092-F8F9264050F5}" dt="2023-12-12T10:05:19.933" v="4735" actId="1076"/>
          <ac:picMkLst>
            <pc:docMk/>
            <pc:sldMk cId="1828087402" sldId="289"/>
            <ac:picMk id="6" creationId="{E7766172-DB37-BB29-4526-71AD3F337C8F}"/>
          </ac:picMkLst>
        </pc:picChg>
      </pc:sldChg>
      <pc:sldChg chg="modSp mod">
        <pc:chgData name="Spolverato, Alberto" userId="41e1b4ad-e886-4c12-aa4f-d7925efa2753" providerId="ADAL" clId="{E1047D29-F01A-9F40-9092-F8F9264050F5}" dt="2023-12-12T11:05:35.005" v="4938" actId="12"/>
        <pc:sldMkLst>
          <pc:docMk/>
          <pc:sldMk cId="1320186216" sldId="290"/>
        </pc:sldMkLst>
        <pc:spChg chg="mod">
          <ac:chgData name="Spolverato, Alberto" userId="41e1b4ad-e886-4c12-aa4f-d7925efa2753" providerId="ADAL" clId="{E1047D29-F01A-9F40-9092-F8F9264050F5}" dt="2023-12-12T11:05:30.049" v="4937" actId="20577"/>
          <ac:spMkLst>
            <pc:docMk/>
            <pc:sldMk cId="1320186216" sldId="290"/>
            <ac:spMk id="2" creationId="{AB3A0FA7-24E2-E26D-F29A-BD1C24FF26AD}"/>
          </ac:spMkLst>
        </pc:spChg>
        <pc:spChg chg="mod">
          <ac:chgData name="Spolverato, Alberto" userId="41e1b4ad-e886-4c12-aa4f-d7925efa2753" providerId="ADAL" clId="{E1047D29-F01A-9F40-9092-F8F9264050F5}" dt="2023-12-12T11:05:35.005" v="4938" actId="12"/>
          <ac:spMkLst>
            <pc:docMk/>
            <pc:sldMk cId="1320186216" sldId="290"/>
            <ac:spMk id="3" creationId="{A3FDCA4F-DD14-7893-5F42-EF95F64B74AC}"/>
          </ac:spMkLst>
        </pc:spChg>
      </pc:sldChg>
      <pc:sldChg chg="new del">
        <pc:chgData name="Spolverato, Alberto" userId="41e1b4ad-e886-4c12-aa4f-d7925efa2753" providerId="ADAL" clId="{E1047D29-F01A-9F40-9092-F8F9264050F5}" dt="2023-12-12T10:03:04.287" v="4682" actId="2696"/>
        <pc:sldMkLst>
          <pc:docMk/>
          <pc:sldMk cId="1827422044" sldId="290"/>
        </pc:sldMkLst>
      </pc:sldChg>
      <pc:sldChg chg="addSp delSp modSp new mod">
        <pc:chgData name="Spolverato, Alberto" userId="41e1b4ad-e886-4c12-aa4f-d7925efa2753" providerId="ADAL" clId="{E1047D29-F01A-9F40-9092-F8F9264050F5}" dt="2023-12-12T11:05:52.405" v="4942"/>
        <pc:sldMkLst>
          <pc:docMk/>
          <pc:sldMk cId="464355980" sldId="291"/>
        </pc:sldMkLst>
        <pc:spChg chg="mod">
          <ac:chgData name="Spolverato, Alberto" userId="41e1b4ad-e886-4c12-aa4f-d7925efa2753" providerId="ADAL" clId="{E1047D29-F01A-9F40-9092-F8F9264050F5}" dt="2023-12-12T11:05:22.445" v="4914" actId="20577"/>
          <ac:spMkLst>
            <pc:docMk/>
            <pc:sldMk cId="464355980" sldId="291"/>
            <ac:spMk id="2" creationId="{0569E6A3-07AD-55D1-5DFA-91CABC7F75EC}"/>
          </ac:spMkLst>
        </pc:spChg>
        <pc:spChg chg="mod">
          <ac:chgData name="Spolverato, Alberto" userId="41e1b4ad-e886-4c12-aa4f-d7925efa2753" providerId="ADAL" clId="{E1047D29-F01A-9F40-9092-F8F9264050F5}" dt="2023-12-12T11:05:48.443" v="4940" actId="12"/>
          <ac:spMkLst>
            <pc:docMk/>
            <pc:sldMk cId="464355980" sldId="291"/>
            <ac:spMk id="3" creationId="{59B6139E-659E-BB9C-D82E-CBB6EBF5FE4E}"/>
          </ac:spMkLst>
        </pc:spChg>
        <pc:spChg chg="add del mod">
          <ac:chgData name="Spolverato, Alberto" userId="41e1b4ad-e886-4c12-aa4f-d7925efa2753" providerId="ADAL" clId="{E1047D29-F01A-9F40-9092-F8F9264050F5}" dt="2023-12-12T11:05:52.405" v="4942"/>
          <ac:spMkLst>
            <pc:docMk/>
            <pc:sldMk cId="464355980" sldId="291"/>
            <ac:spMk id="5" creationId="{324086D4-F1BB-4EA8-E79E-C572A456682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D08FE-E519-8D40-A5A7-3161509BA30A}" type="datetimeFigureOut">
              <a:rPr lang="it-IT" smtClean="0"/>
              <a:t>12/12/2023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28F1F-11BA-1C4D-90D1-90E52B58A2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204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F1F-11BA-1C4D-90D1-90E52B58A27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068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2005, Science Magazine judged the problem of “How Did Cooperative Behavior Evolve?” to be one of the top 25 questions “facing science over the next 25 years.”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F1F-11BA-1C4D-90D1-90E52B58A27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48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F1F-11BA-1C4D-90D1-90E52B58A27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73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28F1F-11BA-1C4D-90D1-90E52B58A27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953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065DFBB-F095-FB4C-B2D0-365887E79602}" type="datetime1">
              <a:rPr lang="it-IT" smtClean="0"/>
              <a:t>12/12/2023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999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4F753-4613-A947-AC78-270FA294E296}" type="datetime1">
              <a:rPr lang="it-IT" smtClean="0"/>
              <a:t>12/12/2023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4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1A99-1978-FD4A-BF8E-4A0413F19CA1}" type="datetime1">
              <a:rPr lang="it-IT" smtClean="0"/>
              <a:t>12/12/2023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67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DB307-12AD-BD4B-846C-D3B702C4FDF0}" type="datetime1">
              <a:rPr lang="it-IT" smtClean="0"/>
              <a:t>12/12/2023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6631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91E2-2707-8744-8BBC-2649295F4439}" type="datetime1">
              <a:rPr lang="it-IT" smtClean="0"/>
              <a:t>12/12/2023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587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2D5F7-3333-1440-9081-EDA4E9277FAD}" type="datetime1">
              <a:rPr lang="it-IT" smtClean="0"/>
              <a:t>12/12/2023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773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1775-3968-5145-834E-C61006C99434}" type="datetime1">
              <a:rPr lang="it-IT" smtClean="0"/>
              <a:t>12/12/2023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4076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C7AB-ECA6-0E4A-8A50-B482197004DA}" type="datetime1">
              <a:rPr lang="it-IT" smtClean="0"/>
              <a:t>12/12/2023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510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AF577-3E56-B340-BCBB-F64F3C8701C5}" type="datetime1">
              <a:rPr lang="it-IT" smtClean="0"/>
              <a:t>12/12/2023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499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8885-668A-7E40-8585-21B086E98F95}" type="datetime1">
              <a:rPr lang="it-IT" smtClean="0"/>
              <a:t>12/12/2023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292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60A6-316E-0544-A684-D9963B5DE38B}" type="datetime1">
              <a:rPr lang="it-IT" smtClean="0"/>
              <a:t>12/12/2023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36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B96F-5D91-E143-A9F4-55CED01FD86C}" type="datetime1">
              <a:rPr lang="it-IT" smtClean="0"/>
              <a:t>12/12/2023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872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B9C56-E678-F14D-B7FC-700CC5AE7B17}" type="datetime1">
              <a:rPr lang="it-IT" smtClean="0"/>
              <a:t>12/12/2023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47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970-CA79-E743-B6E3-8C7CCC21753B}" type="datetime1">
              <a:rPr lang="it-IT" smtClean="0"/>
              <a:t>12/12/2023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322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7F7E-07D1-CA45-B250-20FCE670DD60}" type="datetime1">
              <a:rPr lang="it-IT" smtClean="0"/>
              <a:t>12/12/2023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25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E3D4-37DC-3F41-8323-9B5EA382D156}" type="datetime1">
              <a:rPr lang="it-IT" smtClean="0"/>
              <a:t>12/12/2023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720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66D4-50E3-194A-850F-AEC96C81E5AC}" type="datetime1">
              <a:rPr lang="it-IT" smtClean="0"/>
              <a:t>12/12/2023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9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35636-5E39-D748-A4C4-19D7985CC596}" type="datetime1">
              <a:rPr lang="it-IT" smtClean="0"/>
              <a:t>12/12/2023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D40AD-691A-2B4D-92F9-A5415CC400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6048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crosoft/Orca-2-7b" TargetMode="External"/><Relationship Id="rId2" Type="http://schemas.openxmlformats.org/officeDocument/2006/relationships/hyperlink" Target="https://huggingface.co/mistralai/Mixtral-8x7B-v0.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nedojo.org/" TargetMode="External"/><Relationship Id="rId4" Type="http://schemas.openxmlformats.org/officeDocument/2006/relationships/hyperlink" Target="https://voyager.minedojo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97C6C-F297-5CDE-AFA7-6DF53651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233" y="4873305"/>
            <a:ext cx="8957534" cy="1182838"/>
          </a:xfrm>
        </p:spPr>
        <p:txBody>
          <a:bodyPr>
            <a:normAutofit/>
          </a:bodyPr>
          <a:lstStyle/>
          <a:p>
            <a:pPr algn="ctr"/>
            <a:r>
              <a:rPr lang="it-IT" sz="3700">
                <a:effectLst/>
                <a:cs typeface="Damascus" pitchFamily="2" charset="-78"/>
              </a:rPr>
              <a:t>Co-Voyager: cooperative agents in the </a:t>
            </a:r>
            <a:r>
              <a:rPr lang="it-IT" sz="3700" err="1">
                <a:effectLst/>
                <a:cs typeface="Damascus" pitchFamily="2" charset="-78"/>
              </a:rPr>
              <a:t>Minecraft</a:t>
            </a:r>
            <a:r>
              <a:rPr lang="it-IT" sz="3700">
                <a:effectLst/>
                <a:cs typeface="Damascus" pitchFamily="2" charset="-78"/>
              </a:rPr>
              <a:t> </a:t>
            </a:r>
            <a:r>
              <a:rPr lang="it-IT" sz="3700" err="1">
                <a:effectLst/>
                <a:cs typeface="Damascus" pitchFamily="2" charset="-78"/>
              </a:rPr>
              <a:t>environment</a:t>
            </a:r>
            <a:endParaRPr lang="it-IT" sz="3700">
              <a:effectLst/>
              <a:cs typeface="Damascus" pitchFamily="2" charset="-78"/>
            </a:endParaRPr>
          </a:p>
        </p:txBody>
      </p:sp>
      <p:sp>
        <p:nvSpPr>
          <p:cNvPr id="243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Immagine 128" descr="Immagine che contiene cielo, nuvola, acqua, albero&#10;&#10;Descrizione generata automaticamente">
            <a:extLst>
              <a:ext uri="{FF2B5EF4-FFF2-40B4-BE49-F238E27FC236}">
                <a16:creationId xmlns:a16="http://schemas.microsoft.com/office/drawing/2014/main" id="{190E88FA-71B7-0E56-8B27-479BEFE2A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8" b="35757"/>
          <a:stretch/>
        </p:blipFill>
        <p:spPr>
          <a:xfrm>
            <a:off x="873368" y="801857"/>
            <a:ext cx="10549598" cy="3319977"/>
          </a:xfrm>
          <a:prstGeom prst="rect">
            <a:avLst/>
          </a:prstGeom>
        </p:spPr>
      </p:pic>
      <p:sp>
        <p:nvSpPr>
          <p:cNvPr id="130" name="Segnaposto numero diapositiva 129">
            <a:extLst>
              <a:ext uri="{FF2B5EF4-FFF2-40B4-BE49-F238E27FC236}">
                <a16:creationId xmlns:a16="http://schemas.microsoft.com/office/drawing/2014/main" id="{C266CA33-9CF2-DE1B-1ABC-D37018891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753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889010-5371-5054-42D4-D25C8799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10</a:t>
            </a:fld>
            <a:endParaRPr lang="it-IT"/>
          </a:p>
        </p:txBody>
      </p:sp>
      <p:pic>
        <p:nvPicPr>
          <p:cNvPr id="5" name="Immagine 4" descr="Immagine che contiene vestiti, persona, calzature, persone&#10;&#10;Descrizione generata automaticamente">
            <a:extLst>
              <a:ext uri="{FF2B5EF4-FFF2-40B4-BE49-F238E27FC236}">
                <a16:creationId xmlns:a16="http://schemas.microsoft.com/office/drawing/2014/main" id="{F77D4DB8-602D-08EE-EEF1-D550EA7A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7" r="-2" b="33418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Segnaposto contenuto 5" descr="Immagine che contiene persona, vestiti, erba, ragazzo&#10;&#10;Descrizione generata automaticamente">
            <a:extLst>
              <a:ext uri="{FF2B5EF4-FFF2-40B4-BE49-F238E27FC236}">
                <a16:creationId xmlns:a16="http://schemas.microsoft.com/office/drawing/2014/main" id="{E7766172-DB37-BB29-4526-71AD3F337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035" r="-2" b="12405"/>
          <a:stretch/>
        </p:blipFill>
        <p:spPr>
          <a:xfrm>
            <a:off x="0" y="3427413"/>
            <a:ext cx="7569351" cy="3436473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94C0F7-91C5-342D-0B24-54158D2369D7}"/>
              </a:ext>
            </a:extLst>
          </p:cNvPr>
          <p:cNvSpPr txBox="1"/>
          <p:nvPr/>
        </p:nvSpPr>
        <p:spPr>
          <a:xfrm>
            <a:off x="8790023" y="3104248"/>
            <a:ext cx="374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>
                <a:latin typeface="+mj-lt"/>
              </a:rPr>
              <a:t>LITERATURE</a:t>
            </a:r>
          </a:p>
        </p:txBody>
      </p:sp>
    </p:spTree>
    <p:extLst>
      <p:ext uri="{BB962C8B-B14F-4D97-AF65-F5344CB8AC3E}">
        <p14:creationId xmlns:p14="http://schemas.microsoft.com/office/powerpoint/2010/main" val="1828087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4B185-B64A-07EE-5054-C6D69A06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82" y="1552043"/>
            <a:ext cx="6512011" cy="548801"/>
          </a:xfrm>
        </p:spPr>
        <p:txBody>
          <a:bodyPr>
            <a:noAutofit/>
          </a:bodyPr>
          <a:lstStyle/>
          <a:p>
            <a:r>
              <a:rPr lang="it-IT" sz="3200">
                <a:solidFill>
                  <a:schemeClr val="bg1"/>
                </a:solidFill>
                <a:effectLst/>
              </a:rPr>
              <a:t>Cooperative ai: machines must learn to find common ground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687A93-B84F-7C76-DF92-00737887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11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31F16F-3183-9873-B5E9-F74508DD09F5}"/>
              </a:ext>
            </a:extLst>
          </p:cNvPr>
          <p:cNvSpPr txBox="1"/>
          <p:nvPr/>
        </p:nvSpPr>
        <p:spPr>
          <a:xfrm>
            <a:off x="957482" y="2812967"/>
            <a:ext cx="8366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400">
                <a:solidFill>
                  <a:schemeClr val="bg1"/>
                </a:solidFill>
              </a:rPr>
              <a:t>We need to build a science of cooperative AI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>
                <a:solidFill>
                  <a:schemeClr val="bg1"/>
                </a:solidFill>
              </a:rPr>
              <a:t>The AI community should learn more from other fields that works on cooperation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>
                <a:solidFill>
                  <a:schemeClr val="bg1"/>
                </a:solidFill>
              </a:rPr>
              <a:t>From autonomy to cooperation (self driving car)</a:t>
            </a:r>
          </a:p>
          <a:p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242399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4B185-B64A-07EE-5054-C6D69A06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09" y="439659"/>
            <a:ext cx="9905998" cy="1259709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Axelrod’s </a:t>
            </a:r>
            <a:r>
              <a:rPr lang="it-IT" i="1">
                <a:solidFill>
                  <a:schemeClr val="bg1"/>
                </a:solidFill>
                <a:effectLst/>
              </a:rPr>
              <a:t>the evolution of cooperation</a:t>
            </a:r>
            <a:endParaRPr lang="it-IT">
              <a:solidFill>
                <a:schemeClr val="bg1"/>
              </a:solidFill>
              <a:effectLst/>
            </a:endParaRPr>
          </a:p>
        </p:txBody>
      </p:sp>
      <p:pic>
        <p:nvPicPr>
          <p:cNvPr id="8" name="Segnaposto contenuto 7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B5044EBB-87AA-08F8-BEE3-34F4C16D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4049" y="2330585"/>
            <a:ext cx="5020880" cy="282238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687A93-B84F-7C76-DF92-00737887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12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657A8D-2654-6307-F09F-22395260C173}"/>
              </a:ext>
            </a:extLst>
          </p:cNvPr>
          <p:cNvSpPr txBox="1"/>
          <p:nvPr/>
        </p:nvSpPr>
        <p:spPr>
          <a:xfrm>
            <a:off x="4346369" y="1330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B1D8353-BC6A-2F02-C063-5E92C20BEFA7}"/>
              </a:ext>
            </a:extLst>
          </p:cNvPr>
          <p:cNvSpPr txBox="1"/>
          <p:nvPr/>
        </p:nvSpPr>
        <p:spPr>
          <a:xfrm>
            <a:off x="731109" y="1848953"/>
            <a:ext cx="48361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Milestone paper in the cooperative science field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Has </a:t>
            </a:r>
            <a:r>
              <a:rPr lang="it-IT" sz="2400" err="1">
                <a:solidFill>
                  <a:schemeClr val="bg1"/>
                </a:solidFill>
              </a:rPr>
              <a:t>stated</a:t>
            </a:r>
            <a:r>
              <a:rPr lang="it-IT" sz="2400">
                <a:solidFill>
                  <a:schemeClr val="bg1"/>
                </a:solidFill>
              </a:rPr>
              <a:t> the </a:t>
            </a:r>
            <a:r>
              <a:rPr lang="it-IT" sz="2400" err="1">
                <a:solidFill>
                  <a:schemeClr val="bg1"/>
                </a:solidFill>
              </a:rPr>
              <a:t>need</a:t>
            </a:r>
            <a:r>
              <a:rPr lang="it-IT" sz="2400">
                <a:solidFill>
                  <a:schemeClr val="bg1"/>
                </a:solidFill>
              </a:rPr>
              <a:t> for a </a:t>
            </a:r>
            <a:r>
              <a:rPr lang="it-IT" sz="2400" err="1">
                <a:solidFill>
                  <a:schemeClr val="bg1"/>
                </a:solidFill>
              </a:rPr>
              <a:t>multidisciplinary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approach</a:t>
            </a: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r>
              <a:rPr lang="it-IT" sz="2400">
                <a:solidFill>
                  <a:schemeClr val="bg1"/>
                </a:solidFill>
              </a:rPr>
              <a:t>In the </a:t>
            </a:r>
            <a:r>
              <a:rPr lang="it-IT" sz="2400" err="1">
                <a:solidFill>
                  <a:schemeClr val="bg1"/>
                </a:solidFill>
              </a:rPr>
              <a:t>attempt</a:t>
            </a:r>
            <a:r>
              <a:rPr lang="it-IT" sz="2400">
                <a:solidFill>
                  <a:schemeClr val="bg1"/>
                </a:solidFill>
              </a:rPr>
              <a:t> solving the </a:t>
            </a:r>
            <a:r>
              <a:rPr lang="it-IT" sz="2400" err="1">
                <a:solidFill>
                  <a:schemeClr val="bg1"/>
                </a:solidFill>
              </a:rPr>
              <a:t>Prisoners</a:t>
            </a:r>
            <a:r>
              <a:rPr lang="it-IT" sz="2400">
                <a:solidFill>
                  <a:schemeClr val="bg1"/>
                </a:solidFill>
              </a:rPr>
              <a:t>’ Dilemma show </a:t>
            </a:r>
            <a:r>
              <a:rPr lang="it-IT" sz="2400" err="1">
                <a:solidFill>
                  <a:schemeClr val="bg1"/>
                </a:solidFill>
              </a:rPr>
              <a:t>how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different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approach</a:t>
            </a:r>
            <a:r>
              <a:rPr lang="it-IT" sz="2400">
                <a:solidFill>
                  <a:schemeClr val="bg1"/>
                </a:solidFill>
              </a:rPr>
              <a:t> can </a:t>
            </a:r>
            <a:r>
              <a:rPr lang="it-IT" sz="2400" err="1">
                <a:solidFill>
                  <a:schemeClr val="bg1"/>
                </a:solidFill>
              </a:rPr>
              <a:t>enrich</a:t>
            </a:r>
            <a:r>
              <a:rPr lang="it-IT" sz="2400">
                <a:solidFill>
                  <a:schemeClr val="bg1"/>
                </a:solidFill>
              </a:rPr>
              <a:t> ad </a:t>
            </a:r>
            <a:r>
              <a:rPr lang="it-IT" sz="2400" err="1">
                <a:solidFill>
                  <a:schemeClr val="bg1"/>
                </a:solidFill>
              </a:rPr>
              <a:t>ease</a:t>
            </a:r>
            <a:r>
              <a:rPr lang="it-IT" sz="2400">
                <a:solidFill>
                  <a:schemeClr val="bg1"/>
                </a:solidFill>
              </a:rPr>
              <a:t> the </a:t>
            </a:r>
            <a:r>
              <a:rPr lang="it-IT" sz="2400" err="1">
                <a:solidFill>
                  <a:schemeClr val="bg1"/>
                </a:solidFill>
              </a:rPr>
              <a:t>solution</a:t>
            </a:r>
            <a:r>
              <a:rPr lang="it-IT" sz="240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05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9FA1C1-0380-1F17-2313-1DFBA7E2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Open problems in cooperative ai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379FAE-7EDE-409D-8ACF-DD65CBD7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13</a:t>
            </a:fld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6D2E594-160C-6277-9DA9-857A538F8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9324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effectLst/>
              </a:rPr>
              <a:t>Highlight four key point to consider for enhancing the cooperation between AI:</a:t>
            </a:r>
          </a:p>
          <a:p>
            <a:pPr>
              <a:buFont typeface="Wingdings" pitchFamily="2" charset="2"/>
              <a:buChar char="§"/>
            </a:pPr>
            <a:r>
              <a:rPr lang="it-IT" b="1">
                <a:solidFill>
                  <a:schemeClr val="bg1"/>
                </a:solidFill>
                <a:effectLst/>
              </a:rPr>
              <a:t>Understanding</a:t>
            </a:r>
            <a:r>
              <a:rPr lang="it-IT">
                <a:solidFill>
                  <a:schemeClr val="bg1"/>
                </a:solidFill>
                <a:effectLst/>
              </a:rPr>
              <a:t>: of other agents. Their beliefs, incentives and capabilities</a:t>
            </a:r>
          </a:p>
          <a:p>
            <a:pPr>
              <a:buFont typeface="Wingdings" pitchFamily="2" charset="2"/>
              <a:buChar char="§"/>
            </a:pPr>
            <a:r>
              <a:rPr lang="it-IT" b="1">
                <a:solidFill>
                  <a:schemeClr val="bg1"/>
                </a:solidFill>
                <a:effectLst/>
              </a:rPr>
              <a:t>Communication</a:t>
            </a:r>
            <a:r>
              <a:rPr lang="it-IT">
                <a:solidFill>
                  <a:schemeClr val="bg1"/>
                </a:solidFill>
                <a:effectLst/>
              </a:rPr>
              <a:t>: between agents to overcome mistrust and deception</a:t>
            </a:r>
          </a:p>
          <a:p>
            <a:pPr>
              <a:buFont typeface="Wingdings" pitchFamily="2" charset="2"/>
              <a:buChar char="§"/>
            </a:pPr>
            <a:r>
              <a:rPr lang="it-IT" b="1">
                <a:solidFill>
                  <a:schemeClr val="bg1"/>
                </a:solidFill>
                <a:effectLst/>
              </a:rPr>
              <a:t>Commitments</a:t>
            </a:r>
            <a:r>
              <a:rPr lang="it-IT">
                <a:solidFill>
                  <a:schemeClr val="bg1"/>
                </a:solidFill>
                <a:effectLst/>
              </a:rPr>
              <a:t>: to overcome incentives to renege</a:t>
            </a:r>
          </a:p>
          <a:p>
            <a:pPr>
              <a:buFont typeface="Wingdings" pitchFamily="2" charset="2"/>
              <a:buChar char="§"/>
            </a:pPr>
            <a:r>
              <a:rPr lang="it-IT" b="1">
                <a:solidFill>
                  <a:schemeClr val="bg1"/>
                </a:solidFill>
                <a:effectLst/>
              </a:rPr>
              <a:t>Institution</a:t>
            </a:r>
            <a:r>
              <a:rPr lang="it-IT">
                <a:solidFill>
                  <a:schemeClr val="bg1"/>
                </a:solidFill>
                <a:effectLst/>
              </a:rPr>
              <a:t>: which can provide social structures to promote cooperation</a:t>
            </a:r>
          </a:p>
        </p:txBody>
      </p:sp>
    </p:spTree>
    <p:extLst>
      <p:ext uri="{BB962C8B-B14F-4D97-AF65-F5344CB8AC3E}">
        <p14:creationId xmlns:p14="http://schemas.microsoft.com/office/powerpoint/2010/main" val="45855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E637FA-4EF7-E548-66A7-488913D40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481" y="999345"/>
            <a:ext cx="8489092" cy="1346206"/>
          </a:xfrm>
        </p:spPr>
        <p:txBody>
          <a:bodyPr>
            <a:normAutofit fontScale="90000"/>
          </a:bodyPr>
          <a:lstStyle/>
          <a:p>
            <a:r>
              <a:rPr lang="it-IT">
                <a:solidFill>
                  <a:schemeClr val="bg1"/>
                </a:solidFill>
                <a:effectLst/>
              </a:rPr>
              <a:t>WATCH-AND-HELP: A CHALLENGE FOR SOCIAL PERCEPTION AND HUMAN-AI COLLABORATION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B452EB-5EA6-C255-300A-02196E069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481" y="2211925"/>
            <a:ext cx="9905999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it-IT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effectLst/>
              </a:rPr>
              <a:t>AI systems lack at recognizing others goals and assisting them, so they: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develop AI agents with social perception and collaborative planning abilities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to test the social intelligence of AI agents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the metrics for the evaluation has inspired ours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3E534C-F85C-7A35-F773-870DCE17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57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due angoli in diagonale arrotondati 5">
            <a:extLst>
              <a:ext uri="{FF2B5EF4-FFF2-40B4-BE49-F238E27FC236}">
                <a16:creationId xmlns:a16="http://schemas.microsoft.com/office/drawing/2014/main" id="{5798B0EC-5BC6-9B33-3AEC-EF8C043ADFFB}"/>
              </a:ext>
            </a:extLst>
          </p:cNvPr>
          <p:cNvSpPr/>
          <p:nvPr/>
        </p:nvSpPr>
        <p:spPr>
          <a:xfrm>
            <a:off x="959370" y="1004340"/>
            <a:ext cx="10298243" cy="3261235"/>
          </a:xfrm>
          <a:prstGeom prst="round2Diag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2C0486-8EE6-DEEA-C4AA-B5422C68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15</a:t>
            </a:fld>
            <a:endParaRPr lang="it-IT"/>
          </a:p>
        </p:txBody>
      </p:sp>
      <p:pic>
        <p:nvPicPr>
          <p:cNvPr id="5" name="Segnaposto contenuto 4" descr="Immagine che contiene cielo, schermata, Gioco per PC, Minecraft&#10;&#10;Descrizione generata automaticamente">
            <a:extLst>
              <a:ext uri="{FF2B5EF4-FFF2-40B4-BE49-F238E27FC236}">
                <a16:creationId xmlns:a16="http://schemas.microsoft.com/office/drawing/2014/main" id="{A0DCB3E1-D058-7895-BF3D-C46EE4B20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57" r="1" b="37201"/>
          <a:stretch/>
        </p:blipFill>
        <p:spPr>
          <a:xfrm>
            <a:off x="1141413" y="1188685"/>
            <a:ext cx="9906000" cy="287093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F2CBFE5-6904-1D8B-E3E0-323045946495}"/>
              </a:ext>
            </a:extLst>
          </p:cNvPr>
          <p:cNvSpPr txBox="1"/>
          <p:nvPr/>
        </p:nvSpPr>
        <p:spPr>
          <a:xfrm>
            <a:off x="2866504" y="4961429"/>
            <a:ext cx="6483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>
                <a:latin typeface="+mj-lt"/>
              </a:rPr>
              <a:t>RQs &amp;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56076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6F11E-1655-8134-E242-B81BA8EC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3" y="803869"/>
            <a:ext cx="9905998" cy="827223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1"/>
                </a:solidFill>
                <a:effectLst/>
              </a:rPr>
              <a:t>Research questions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7A4A73-6B54-CFEF-428C-9C2E4A2F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33" y="1952245"/>
            <a:ext cx="10634577" cy="4101886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RQ1: Are two agents , instructed with a different and specific goal, able to cooperate within each other toward the final goal?</a:t>
            </a:r>
          </a:p>
          <a:p>
            <a:pPr marL="457200" lvl="1" indent="0">
              <a:buNone/>
            </a:pPr>
            <a:r>
              <a:rPr lang="it-IT">
                <a:solidFill>
                  <a:schemeClr val="bg1"/>
                </a:solidFill>
                <a:effectLst/>
                <a:sym typeface="Wingdings" pitchFamily="2" charset="2"/>
              </a:rPr>
              <a:t> Double Prompt task</a:t>
            </a:r>
            <a:endParaRPr lang="it-IT">
              <a:solidFill>
                <a:schemeClr val="bg1"/>
              </a:solidFill>
              <a:effectLst/>
            </a:endParaRPr>
          </a:p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RQ2: What is the capability of two or more agents to organize themself toward a final goal by assigning each some sub-goals?</a:t>
            </a:r>
          </a:p>
          <a:p>
            <a:pPr marL="457200" lvl="1" indent="0">
              <a:buNone/>
            </a:pPr>
            <a:r>
              <a:rPr lang="it-IT">
                <a:solidFill>
                  <a:schemeClr val="bg1"/>
                </a:solidFill>
                <a:effectLst/>
                <a:sym typeface="Wingdings" pitchFamily="2" charset="2"/>
              </a:rPr>
              <a:t> Mono Prompt task</a:t>
            </a:r>
            <a:endParaRPr lang="it-IT">
              <a:solidFill>
                <a:schemeClr val="bg1"/>
              </a:solidFill>
              <a:effectLst/>
            </a:endParaRPr>
          </a:p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RQ3: How does the introduction of hierarchy in a multi-agents environment affect task completion? </a:t>
            </a:r>
          </a:p>
          <a:p>
            <a:pPr marL="457200" lvl="1" indent="0">
              <a:buNone/>
            </a:pPr>
            <a:r>
              <a:rPr lang="it-IT">
                <a:solidFill>
                  <a:schemeClr val="bg1"/>
                </a:solidFill>
                <a:effectLst/>
                <a:sym typeface="Wingdings" pitchFamily="2" charset="2"/>
              </a:rPr>
              <a:t> Hierarchical task</a:t>
            </a:r>
            <a:endParaRPr lang="it-IT">
              <a:solidFill>
                <a:schemeClr val="bg1"/>
              </a:solidFill>
              <a:effectLst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5DED22-7C56-6938-68D8-778B5673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16</a:t>
            </a:fld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5BF6FDD-CC40-E750-7EA1-9EFB6E8A012F}"/>
              </a:ext>
            </a:extLst>
          </p:cNvPr>
          <p:cNvCxnSpPr/>
          <p:nvPr/>
        </p:nvCxnSpPr>
        <p:spPr>
          <a:xfrm>
            <a:off x="11219935" y="1757977"/>
            <a:ext cx="0" cy="3979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8851C91-4F90-CEB4-FD4D-A0CEDBA8E1F2}"/>
              </a:ext>
            </a:extLst>
          </p:cNvPr>
          <p:cNvSpPr txBox="1"/>
          <p:nvPr/>
        </p:nvSpPr>
        <p:spPr>
          <a:xfrm>
            <a:off x="11235469" y="1393324"/>
            <a:ext cx="3588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FF0000"/>
                </a:solidFill>
              </a:rPr>
              <a:t>-</a:t>
            </a:r>
          </a:p>
          <a:p>
            <a:endParaRPr lang="it-IT">
              <a:solidFill>
                <a:schemeClr val="bg1"/>
              </a:solidFill>
            </a:endParaRPr>
          </a:p>
          <a:p>
            <a:endParaRPr lang="it-IT">
              <a:solidFill>
                <a:schemeClr val="bg1"/>
              </a:solidFill>
            </a:endParaRPr>
          </a:p>
          <a:p>
            <a:r>
              <a:rPr lang="it-IT">
                <a:solidFill>
                  <a:schemeClr val="bg1"/>
                </a:solidFill>
              </a:rPr>
              <a:t>D</a:t>
            </a:r>
          </a:p>
          <a:p>
            <a:r>
              <a:rPr lang="it-IT">
                <a:solidFill>
                  <a:schemeClr val="bg1"/>
                </a:solidFill>
              </a:rPr>
              <a:t>I</a:t>
            </a:r>
          </a:p>
          <a:p>
            <a:r>
              <a:rPr lang="it-IT">
                <a:solidFill>
                  <a:schemeClr val="bg1"/>
                </a:solidFill>
              </a:rPr>
              <a:t>F</a:t>
            </a:r>
          </a:p>
          <a:p>
            <a:r>
              <a:rPr lang="it-IT">
                <a:solidFill>
                  <a:schemeClr val="bg1"/>
                </a:solidFill>
              </a:rPr>
              <a:t>F</a:t>
            </a:r>
          </a:p>
          <a:p>
            <a:r>
              <a:rPr lang="it-IT">
                <a:solidFill>
                  <a:schemeClr val="bg1"/>
                </a:solidFill>
              </a:rPr>
              <a:t>I</a:t>
            </a:r>
          </a:p>
          <a:p>
            <a:r>
              <a:rPr lang="it-IT">
                <a:solidFill>
                  <a:schemeClr val="bg1"/>
                </a:solidFill>
              </a:rPr>
              <a:t>CU</a:t>
            </a:r>
          </a:p>
          <a:p>
            <a:r>
              <a:rPr lang="it-IT">
                <a:solidFill>
                  <a:schemeClr val="bg1"/>
                </a:solidFill>
              </a:rPr>
              <a:t>L</a:t>
            </a:r>
          </a:p>
          <a:p>
            <a:r>
              <a:rPr lang="it-IT">
                <a:solidFill>
                  <a:schemeClr val="bg1"/>
                </a:solidFill>
              </a:rPr>
              <a:t>T</a:t>
            </a:r>
          </a:p>
          <a:p>
            <a:r>
              <a:rPr lang="it-IT">
                <a:solidFill>
                  <a:schemeClr val="bg1"/>
                </a:solidFill>
              </a:rPr>
              <a:t>Y</a:t>
            </a:r>
          </a:p>
          <a:p>
            <a:endParaRPr lang="it-IT">
              <a:solidFill>
                <a:schemeClr val="bg1"/>
              </a:solidFill>
            </a:endParaRPr>
          </a:p>
          <a:p>
            <a:endParaRPr lang="it-IT">
              <a:solidFill>
                <a:schemeClr val="bg1"/>
              </a:solidFill>
            </a:endParaRPr>
          </a:p>
          <a:p>
            <a:r>
              <a:rPr lang="it-IT" sz="2400">
                <a:solidFill>
                  <a:srgbClr val="00B05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517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due angoli in diagonale arrotondati 2">
            <a:extLst>
              <a:ext uri="{FF2B5EF4-FFF2-40B4-BE49-F238E27FC236}">
                <a16:creationId xmlns:a16="http://schemas.microsoft.com/office/drawing/2014/main" id="{7A51842D-B2AF-12C5-58A6-B713D33660B6}"/>
              </a:ext>
            </a:extLst>
          </p:cNvPr>
          <p:cNvSpPr/>
          <p:nvPr/>
        </p:nvSpPr>
        <p:spPr>
          <a:xfrm>
            <a:off x="868892" y="1432092"/>
            <a:ext cx="4586990" cy="4032354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355CE3-04C4-296B-CDA4-3423FB6F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118" y="2777729"/>
            <a:ext cx="5461640" cy="130254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>
                <a:solidFill>
                  <a:schemeClr val="bg1"/>
                </a:solidFill>
                <a:effectLst/>
              </a:rPr>
              <a:t>Task 1: Building a house </a:t>
            </a:r>
            <a:r>
              <a:rPr lang="it-IT" err="1">
                <a:solidFill>
                  <a:schemeClr val="bg1"/>
                </a:solidFill>
                <a:effectLst/>
              </a:rPr>
              <a:t>surrounded</a:t>
            </a:r>
            <a:r>
              <a:rPr lang="it-IT">
                <a:solidFill>
                  <a:schemeClr val="bg1"/>
                </a:solidFill>
                <a:effectLst/>
              </a:rPr>
              <a:t> by a fence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DA22B4-B6C1-4408-80F7-E084E647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17</a:t>
            </a:fld>
            <a:endParaRPr lang="it-IT"/>
          </a:p>
        </p:txBody>
      </p:sp>
      <p:pic>
        <p:nvPicPr>
          <p:cNvPr id="6" name="Immagine 5" descr="Immagine che contiene cielo, schermata, Gioco per PC, Minecraft&#10;&#10;Descrizione generata automaticamente">
            <a:extLst>
              <a:ext uri="{FF2B5EF4-FFF2-40B4-BE49-F238E27FC236}">
                <a16:creationId xmlns:a16="http://schemas.microsoft.com/office/drawing/2014/main" id="{371FCE17-87DD-0F60-B682-8582DBF8F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3" t="4116" r="9849" b="8864"/>
          <a:stretch/>
        </p:blipFill>
        <p:spPr>
          <a:xfrm>
            <a:off x="1157940" y="1603971"/>
            <a:ext cx="4008895" cy="36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3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un angolo arrotondato 6">
            <a:extLst>
              <a:ext uri="{FF2B5EF4-FFF2-40B4-BE49-F238E27FC236}">
                <a16:creationId xmlns:a16="http://schemas.microsoft.com/office/drawing/2014/main" id="{06ABF22C-D509-4770-B183-914ECC958E00}"/>
              </a:ext>
            </a:extLst>
          </p:cNvPr>
          <p:cNvSpPr/>
          <p:nvPr/>
        </p:nvSpPr>
        <p:spPr>
          <a:xfrm>
            <a:off x="793378" y="1609012"/>
            <a:ext cx="5069541" cy="4972085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B3ED681-91DB-397C-4E8E-D50B0F80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98260"/>
            <a:ext cx="9905998" cy="942996"/>
          </a:xfrm>
        </p:spPr>
        <p:txBody>
          <a:bodyPr>
            <a:norm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effectLst/>
              </a:rPr>
              <a:t>Cooperation strategy 1: double prompt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ACFBC3-513F-05C8-B3C8-AF9B037DB1D5}"/>
              </a:ext>
            </a:extLst>
          </p:cNvPr>
          <p:cNvGrpSpPr/>
          <p:nvPr/>
        </p:nvGrpSpPr>
        <p:grpSpPr>
          <a:xfrm>
            <a:off x="6450105" y="1609012"/>
            <a:ext cx="5069541" cy="4972085"/>
            <a:chOff x="5741895" y="1620788"/>
            <a:chExt cx="5069541" cy="4972085"/>
          </a:xfrm>
        </p:grpSpPr>
        <p:sp>
          <p:nvSpPr>
            <p:cNvPr id="11" name="Rettangolo con un angolo arrotondato 10">
              <a:extLst>
                <a:ext uri="{FF2B5EF4-FFF2-40B4-BE49-F238E27FC236}">
                  <a16:creationId xmlns:a16="http://schemas.microsoft.com/office/drawing/2014/main" id="{695226DF-27F4-B018-E5A5-5D2968206519}"/>
                </a:ext>
              </a:extLst>
            </p:cNvPr>
            <p:cNvSpPr/>
            <p:nvPr/>
          </p:nvSpPr>
          <p:spPr>
            <a:xfrm>
              <a:off x="5741895" y="1620788"/>
              <a:ext cx="5069541" cy="4972085"/>
            </a:xfrm>
            <a:prstGeom prst="round1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5526877-913D-24F5-1381-1049C3C5B265}"/>
                </a:ext>
              </a:extLst>
            </p:cNvPr>
            <p:cNvSpPr txBox="1"/>
            <p:nvPr/>
          </p:nvSpPr>
          <p:spPr>
            <a:xfrm>
              <a:off x="5987811" y="1855979"/>
              <a:ext cx="4702601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500" b="1"/>
                <a:t>Task: </a:t>
              </a:r>
              <a:r>
                <a:rPr lang="it-IT" sz="1500" b="1" err="1"/>
                <a:t>Guiding</a:t>
              </a:r>
              <a:r>
                <a:rPr lang="it-IT" sz="1500" b="1"/>
                <a:t> the Agent in Building a Fence </a:t>
              </a:r>
              <a:r>
                <a:rPr lang="it-IT" sz="1500" b="1" err="1"/>
                <a:t>Around</a:t>
              </a:r>
              <a:r>
                <a:rPr lang="it-IT" sz="1500" b="1"/>
                <a:t> the 8x8 </a:t>
              </a:r>
              <a:r>
                <a:rPr lang="it-IT" sz="1500" b="1" err="1"/>
                <a:t>Blocks</a:t>
              </a:r>
              <a:r>
                <a:rPr lang="it-IT" sz="1500" b="1"/>
                <a:t> House</a:t>
              </a:r>
            </a:p>
            <a:p>
              <a:endParaRPr lang="it-IT" sz="1500" b="1"/>
            </a:p>
            <a:p>
              <a:r>
                <a:rPr lang="it-IT" sz="1500" err="1"/>
                <a:t>As</a:t>
              </a:r>
              <a:r>
                <a:rPr lang="it-IT" sz="1500"/>
                <a:t> the guide for the agents </a:t>
              </a:r>
              <a:r>
                <a:rPr lang="it-IT" sz="1500" err="1"/>
                <a:t>navigating</a:t>
              </a:r>
              <a:r>
                <a:rPr lang="it-IT" sz="1500"/>
                <a:t> </a:t>
              </a:r>
              <a:r>
                <a:rPr lang="it-IT" sz="1500" err="1"/>
                <a:t>Minecraft</a:t>
              </a:r>
              <a:r>
                <a:rPr lang="it-IT" sz="1500"/>
                <a:t>, </a:t>
              </a:r>
              <a:r>
                <a:rPr lang="it-IT" sz="1500" err="1">
                  <a:solidFill>
                    <a:srgbClr val="00B050"/>
                  </a:solidFill>
                </a:rPr>
                <a:t>your</a:t>
              </a:r>
              <a:r>
                <a:rPr lang="it-IT" sz="1500">
                  <a:solidFill>
                    <a:srgbClr val="00B050"/>
                  </a:solidFill>
                </a:rPr>
                <a:t> task </a:t>
              </a:r>
              <a:r>
                <a:rPr lang="it-IT" sz="1500" err="1">
                  <a:solidFill>
                    <a:srgbClr val="00B050"/>
                  </a:solidFill>
                </a:rPr>
                <a:t>is</a:t>
              </a:r>
              <a:r>
                <a:rPr lang="it-IT" sz="1500">
                  <a:solidFill>
                    <a:srgbClr val="00B050"/>
                  </a:solidFill>
                </a:rPr>
                <a:t> to assist in </a:t>
              </a:r>
              <a:r>
                <a:rPr lang="it-IT" sz="1500" err="1">
                  <a:solidFill>
                    <a:srgbClr val="00B050"/>
                  </a:solidFill>
                </a:rPr>
                <a:t>constructing</a:t>
              </a:r>
              <a:r>
                <a:rPr lang="it-IT" sz="1500">
                  <a:solidFill>
                    <a:srgbClr val="00B050"/>
                  </a:solidFill>
                </a:rPr>
                <a:t> a </a:t>
              </a:r>
              <a:r>
                <a:rPr lang="it-IT" sz="1500" err="1">
                  <a:solidFill>
                    <a:srgbClr val="00B050"/>
                  </a:solidFill>
                </a:rPr>
                <a:t>protective</a:t>
              </a:r>
              <a:r>
                <a:rPr lang="it-IT" sz="1500">
                  <a:solidFill>
                    <a:srgbClr val="00B050"/>
                  </a:solidFill>
                </a:rPr>
                <a:t> fence </a:t>
              </a:r>
              <a:r>
                <a:rPr lang="it-IT" sz="1500" err="1">
                  <a:solidFill>
                    <a:srgbClr val="00B050"/>
                  </a:solidFill>
                </a:rPr>
                <a:t>around</a:t>
              </a:r>
              <a:r>
                <a:rPr lang="it-IT" sz="1500">
                  <a:solidFill>
                    <a:srgbClr val="00B050"/>
                  </a:solidFill>
                </a:rPr>
                <a:t> the 8x8 </a:t>
              </a:r>
              <a:r>
                <a:rPr lang="it-IT" sz="1500" err="1">
                  <a:solidFill>
                    <a:srgbClr val="00B050"/>
                  </a:solidFill>
                </a:rPr>
                <a:t>blocks</a:t>
              </a:r>
              <a:r>
                <a:rPr lang="it-IT" sz="1500">
                  <a:solidFill>
                    <a:srgbClr val="00B050"/>
                  </a:solidFill>
                </a:rPr>
                <a:t> house, </a:t>
              </a:r>
              <a:r>
                <a:rPr lang="it-IT" sz="1500" err="1">
                  <a:solidFill>
                    <a:srgbClr val="00B050"/>
                  </a:solidFill>
                </a:rPr>
                <a:t>creating</a:t>
              </a:r>
              <a:r>
                <a:rPr lang="it-IT" sz="1500">
                  <a:solidFill>
                    <a:srgbClr val="00B050"/>
                  </a:solidFill>
                </a:rPr>
                <a:t> a 16x16 </a:t>
              </a:r>
              <a:r>
                <a:rPr lang="it-IT" sz="1500" err="1">
                  <a:solidFill>
                    <a:srgbClr val="00B050"/>
                  </a:solidFill>
                </a:rPr>
                <a:t>perimeter</a:t>
              </a:r>
              <a:r>
                <a:rPr lang="it-IT" sz="1500"/>
                <a:t>. The agent </a:t>
              </a:r>
              <a:r>
                <a:rPr lang="it-IT" sz="1500" err="1"/>
                <a:t>has</a:t>
              </a:r>
              <a:r>
                <a:rPr lang="it-IT" sz="1500"/>
                <a:t> </a:t>
              </a:r>
              <a:r>
                <a:rPr lang="it-IT" sz="1500" err="1"/>
                <a:t>basic</a:t>
              </a:r>
              <a:r>
                <a:rPr lang="it-IT" sz="1500"/>
                <a:t> knowledge of controls </a:t>
              </a:r>
              <a:r>
                <a:rPr lang="it-IT" sz="1500" err="1"/>
                <a:t>but</a:t>
              </a:r>
              <a:r>
                <a:rPr lang="it-IT" sz="1500"/>
                <a:t> </a:t>
              </a:r>
              <a:r>
                <a:rPr lang="it-IT" sz="1500" err="1"/>
                <a:t>may</a:t>
              </a:r>
              <a:r>
                <a:rPr lang="it-IT" sz="1500"/>
                <a:t> </a:t>
              </a:r>
              <a:r>
                <a:rPr lang="it-IT" sz="1500" err="1"/>
                <a:t>need</a:t>
              </a:r>
              <a:r>
                <a:rPr lang="it-IT" sz="1500"/>
                <a:t> </a:t>
              </a:r>
              <a:r>
                <a:rPr lang="it-IT" sz="1500" err="1"/>
                <a:t>guidance</a:t>
              </a:r>
              <a:r>
                <a:rPr lang="it-IT" sz="1500"/>
                <a:t> in the </a:t>
              </a:r>
              <a:r>
                <a:rPr lang="it-IT" sz="1500" err="1"/>
                <a:t>construction</a:t>
              </a:r>
              <a:r>
                <a:rPr lang="it-IT" sz="1500"/>
                <a:t> </a:t>
              </a:r>
              <a:r>
                <a:rPr lang="it-IT" sz="1500" err="1"/>
                <a:t>process</a:t>
              </a:r>
              <a:r>
                <a:rPr lang="it-IT" sz="1500"/>
                <a:t>.</a:t>
              </a:r>
            </a:p>
            <a:p>
              <a:endParaRPr lang="it-IT" sz="1500"/>
            </a:p>
            <a:p>
              <a:pPr marL="342900" indent="-342900">
                <a:buFont typeface="+mj-lt"/>
                <a:buAutoNum type="arabicPeriod"/>
              </a:pPr>
              <a:r>
                <a:rPr lang="it-IT" sz="1500" b="1" err="1"/>
                <a:t>Materials</a:t>
              </a:r>
              <a:r>
                <a:rPr lang="it-IT" sz="1500" b="1"/>
                <a:t> and Design: […]</a:t>
              </a:r>
              <a:endParaRPr lang="it-IT" sz="1500"/>
            </a:p>
            <a:p>
              <a:pPr marL="342900" indent="-342900">
                <a:buFont typeface="+mj-lt"/>
                <a:buAutoNum type="arabicPeriod"/>
              </a:pPr>
              <a:endParaRPr lang="it-IT" sz="1500" b="1"/>
            </a:p>
            <a:p>
              <a:pPr marL="342900" indent="-342900">
                <a:buFont typeface="+mj-lt"/>
                <a:buAutoNum type="arabicPeriod"/>
              </a:pPr>
              <a:r>
                <a:rPr lang="it-IT" sz="1500" b="1"/>
                <a:t>Construction Steps: […]</a:t>
              </a:r>
            </a:p>
            <a:p>
              <a:pPr marL="342900" indent="-342900">
                <a:buFont typeface="+mj-lt"/>
                <a:buAutoNum type="arabicPeriod"/>
              </a:pPr>
              <a:endParaRPr lang="it-IT" sz="1500"/>
            </a:p>
            <a:p>
              <a:pPr marL="342900" indent="-342900">
                <a:buFont typeface="+mj-lt"/>
                <a:buAutoNum type="arabicPeriod"/>
              </a:pPr>
              <a:r>
                <a:rPr lang="it-IT" sz="1500" b="1"/>
                <a:t>Gate Access:</a:t>
              </a:r>
              <a:r>
                <a:rPr lang="it-IT" sz="1500"/>
                <a:t> [...]</a:t>
              </a:r>
            </a:p>
            <a:p>
              <a:pPr marL="342900" indent="-342900">
                <a:buFont typeface="+mj-lt"/>
                <a:buAutoNum type="arabicPeriod"/>
              </a:pPr>
              <a:endParaRPr lang="it-IT" sz="1500" b="1"/>
            </a:p>
            <a:p>
              <a:pPr marL="342900" indent="-342900">
                <a:buFont typeface="+mj-lt"/>
                <a:buAutoNum type="arabicPeriod"/>
              </a:pPr>
              <a:r>
                <a:rPr lang="it-IT" sz="1500" b="1" err="1"/>
                <a:t>Troubleshooting</a:t>
              </a:r>
              <a:r>
                <a:rPr lang="it-IT" sz="1500" b="1"/>
                <a:t>:</a:t>
              </a:r>
              <a:r>
                <a:rPr lang="it-IT" sz="1500"/>
                <a:t> [...]</a:t>
              </a:r>
            </a:p>
            <a:p>
              <a:pPr marL="342900" indent="-342900">
                <a:buFont typeface="+mj-lt"/>
                <a:buAutoNum type="arabicPeriod"/>
              </a:pPr>
              <a:endParaRPr lang="it-IT" sz="1500" b="1"/>
            </a:p>
            <a:p>
              <a:pPr marL="342900" indent="-342900">
                <a:buFont typeface="+mj-lt"/>
                <a:buAutoNum type="arabicPeriod"/>
              </a:pPr>
              <a:r>
                <a:rPr lang="it-IT" sz="1500" b="1" err="1"/>
                <a:t>Enhancements</a:t>
              </a:r>
              <a:r>
                <a:rPr lang="it-IT" sz="1500" b="1"/>
                <a:t>:</a:t>
              </a:r>
              <a:r>
                <a:rPr lang="it-IT" sz="1500"/>
                <a:t> [...]</a:t>
              </a:r>
            </a:p>
            <a:p>
              <a:pPr>
                <a:buFont typeface="+mj-lt"/>
                <a:buAutoNum type="arabicPeriod"/>
              </a:pPr>
              <a:endParaRPr lang="it-IT" sz="1500"/>
            </a:p>
            <a:p>
              <a:endParaRPr lang="it-IT" sz="1500"/>
            </a:p>
          </p:txBody>
        </p:sp>
      </p:grp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1FCA6A72-F371-737E-90B0-D6D91CA1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18</a:t>
            </a:fld>
            <a:endParaRPr lang="it-IT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55C9399C-4194-A594-6268-458B3FA5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557" y="1844203"/>
            <a:ext cx="4464422" cy="472511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b="1">
                <a:effectLst/>
              </a:rPr>
              <a:t>Task: Building an 8x8 </a:t>
            </a:r>
            <a:r>
              <a:rPr lang="it-IT" b="1" err="1">
                <a:effectLst/>
              </a:rPr>
              <a:t>Blocks</a:t>
            </a:r>
            <a:r>
              <a:rPr lang="it-IT" b="1">
                <a:effectLst/>
              </a:rPr>
              <a:t> House</a:t>
            </a:r>
            <a:endParaRPr lang="it-IT">
              <a:effectLst/>
            </a:endParaRPr>
          </a:p>
          <a:p>
            <a:pPr marL="0" indent="0">
              <a:buNone/>
            </a:pPr>
            <a:r>
              <a:rPr lang="it-IT" err="1">
                <a:effectLst/>
              </a:rPr>
              <a:t>You're</a:t>
            </a:r>
            <a:r>
              <a:rPr lang="it-IT">
                <a:effectLst/>
              </a:rPr>
              <a:t> the guide for an </a:t>
            </a:r>
            <a:r>
              <a:rPr lang="it-IT" err="1">
                <a:effectLst/>
              </a:rPr>
              <a:t>embodied</a:t>
            </a:r>
            <a:r>
              <a:rPr lang="it-IT">
                <a:effectLst/>
              </a:rPr>
              <a:t> agent </a:t>
            </a:r>
            <a:r>
              <a:rPr lang="it-IT" err="1">
                <a:effectLst/>
              </a:rPr>
              <a:t>navigating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Minecraft</a:t>
            </a:r>
            <a:r>
              <a:rPr lang="it-IT">
                <a:effectLst/>
              </a:rPr>
              <a:t>. </a:t>
            </a:r>
            <a:r>
              <a:rPr lang="it-IT">
                <a:solidFill>
                  <a:srgbClr val="00B050"/>
                </a:solidFill>
                <a:effectLst/>
              </a:rPr>
              <a:t>Your task </a:t>
            </a:r>
            <a:r>
              <a:rPr lang="it-IT" err="1">
                <a:solidFill>
                  <a:srgbClr val="00B050"/>
                </a:solidFill>
                <a:effectLst/>
              </a:rPr>
              <a:t>is</a:t>
            </a:r>
            <a:r>
              <a:rPr lang="it-IT">
                <a:solidFill>
                  <a:srgbClr val="00B050"/>
                </a:solidFill>
                <a:effectLst/>
              </a:rPr>
              <a:t> to assist the agent in </a:t>
            </a:r>
            <a:r>
              <a:rPr lang="it-IT" err="1">
                <a:solidFill>
                  <a:srgbClr val="00B050"/>
                </a:solidFill>
                <a:effectLst/>
              </a:rPr>
              <a:t>constructing</a:t>
            </a:r>
            <a:r>
              <a:rPr lang="it-IT">
                <a:solidFill>
                  <a:srgbClr val="00B050"/>
                </a:solidFill>
                <a:effectLst/>
              </a:rPr>
              <a:t> an 8x8 </a:t>
            </a:r>
            <a:r>
              <a:rPr lang="it-IT" err="1">
                <a:solidFill>
                  <a:srgbClr val="00B050"/>
                </a:solidFill>
                <a:effectLst/>
              </a:rPr>
              <a:t>blocks</a:t>
            </a:r>
            <a:r>
              <a:rPr lang="it-IT">
                <a:solidFill>
                  <a:srgbClr val="00B050"/>
                </a:solidFill>
                <a:effectLst/>
              </a:rPr>
              <a:t> house </a:t>
            </a:r>
            <a:r>
              <a:rPr lang="it-IT" err="1">
                <a:effectLst/>
              </a:rPr>
              <a:t>within</a:t>
            </a:r>
            <a:r>
              <a:rPr lang="it-IT">
                <a:effectLst/>
              </a:rPr>
              <a:t> the game world. The agent </a:t>
            </a:r>
            <a:r>
              <a:rPr lang="it-IT" err="1">
                <a:effectLst/>
              </a:rPr>
              <a:t>has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basic</a:t>
            </a:r>
            <a:r>
              <a:rPr lang="it-IT">
                <a:effectLst/>
              </a:rPr>
              <a:t> knowledge of </a:t>
            </a:r>
            <a:r>
              <a:rPr lang="it-IT" err="1">
                <a:effectLst/>
              </a:rPr>
              <a:t>Minecraft</a:t>
            </a:r>
            <a:r>
              <a:rPr lang="it-IT">
                <a:effectLst/>
              </a:rPr>
              <a:t> controls </a:t>
            </a:r>
            <a:r>
              <a:rPr lang="it-IT" err="1">
                <a:effectLst/>
              </a:rPr>
              <a:t>but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lacks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detailed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construction</a:t>
            </a:r>
            <a:r>
              <a:rPr lang="it-IT">
                <a:effectLst/>
              </a:rPr>
              <a:t> skills.</a:t>
            </a:r>
          </a:p>
          <a:p>
            <a:pPr marL="0" indent="0">
              <a:buNone/>
            </a:pPr>
            <a:r>
              <a:rPr lang="it-IT">
                <a:effectLst/>
              </a:rPr>
              <a:t>Your prompts </a:t>
            </a:r>
            <a:r>
              <a:rPr lang="it-IT" err="1">
                <a:effectLst/>
              </a:rPr>
              <a:t>should</a:t>
            </a:r>
            <a:r>
              <a:rPr lang="it-IT">
                <a:effectLst/>
              </a:rPr>
              <a:t> cover:</a:t>
            </a:r>
          </a:p>
          <a:p>
            <a:pPr>
              <a:buFont typeface="+mj-lt"/>
              <a:buAutoNum type="arabicPeriod"/>
            </a:pPr>
            <a:r>
              <a:rPr lang="it-IT" b="1" err="1">
                <a:effectLst/>
              </a:rPr>
              <a:t>Materials</a:t>
            </a:r>
            <a:r>
              <a:rPr lang="it-IT" b="1">
                <a:effectLst/>
              </a:rPr>
              <a:t> and Design: […]</a:t>
            </a:r>
            <a:endParaRPr lang="it-IT">
              <a:effectLst/>
            </a:endParaRPr>
          </a:p>
          <a:p>
            <a:pPr>
              <a:buFont typeface="+mj-lt"/>
              <a:buAutoNum type="arabicPeriod"/>
            </a:pPr>
            <a:r>
              <a:rPr lang="it-IT" b="1">
                <a:effectLst/>
              </a:rPr>
              <a:t>Construction Steps: […]</a:t>
            </a:r>
            <a:endParaRPr lang="it-IT">
              <a:effectLst/>
            </a:endParaRPr>
          </a:p>
          <a:p>
            <a:pPr>
              <a:buFont typeface="+mj-lt"/>
              <a:buAutoNum type="arabicPeriod"/>
            </a:pPr>
            <a:r>
              <a:rPr lang="it-IT" b="1" err="1">
                <a:effectLst/>
              </a:rPr>
              <a:t>Troubleshooting</a:t>
            </a:r>
            <a:r>
              <a:rPr lang="it-IT" b="1">
                <a:effectLst/>
              </a:rPr>
              <a:t>:</a:t>
            </a:r>
            <a:r>
              <a:rPr lang="it-IT">
                <a:effectLst/>
              </a:rPr>
              <a:t> […]</a:t>
            </a:r>
          </a:p>
          <a:p>
            <a:pPr>
              <a:buFont typeface="+mj-lt"/>
              <a:buAutoNum type="arabicPeriod"/>
            </a:pPr>
            <a:r>
              <a:rPr lang="it-IT" b="1" err="1">
                <a:effectLst/>
              </a:rPr>
              <a:t>Enhancements</a:t>
            </a:r>
            <a:r>
              <a:rPr lang="it-IT" b="1">
                <a:effectLst/>
              </a:rPr>
              <a:t>:</a:t>
            </a:r>
            <a:r>
              <a:rPr lang="it-IT">
                <a:effectLst/>
              </a:rPr>
              <a:t>  […]</a:t>
            </a:r>
          </a:p>
          <a:p>
            <a:pPr marL="0" indent="0">
              <a:buNone/>
            </a:pPr>
            <a:r>
              <a:rPr lang="it-IT" err="1">
                <a:effectLst/>
              </a:rPr>
              <a:t>Ensure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your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instructions</a:t>
            </a:r>
            <a:r>
              <a:rPr lang="it-IT">
                <a:effectLst/>
              </a:rPr>
              <a:t> are clear and concise, </a:t>
            </a:r>
            <a:r>
              <a:rPr lang="it-IT" err="1">
                <a:effectLst/>
              </a:rPr>
              <a:t>using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Minecraft-specific</a:t>
            </a:r>
            <a:r>
              <a:rPr lang="it-IT">
                <a:effectLst/>
              </a:rPr>
              <a:t> [...] </a:t>
            </a:r>
            <a:r>
              <a:rPr lang="it-IT" err="1">
                <a:effectLst/>
              </a:rPr>
              <a:t>execute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within</a:t>
            </a:r>
            <a:r>
              <a:rPr lang="it-IT">
                <a:effectLst/>
              </a:rPr>
              <a:t> the </a:t>
            </a:r>
            <a:r>
              <a:rPr lang="it-IT" err="1">
                <a:effectLst/>
              </a:rPr>
              <a:t>game's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mechanics</a:t>
            </a:r>
            <a:r>
              <a:rPr lang="it-IT">
                <a:effectLst/>
              </a:rPr>
              <a:t>.</a:t>
            </a:r>
          </a:p>
          <a:p>
            <a:endParaRPr lang="it-IT">
              <a:effectLst/>
            </a:endParaRPr>
          </a:p>
          <a:p>
            <a:endParaRPr lang="it-IT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566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un angolo arrotondato 4">
            <a:extLst>
              <a:ext uri="{FF2B5EF4-FFF2-40B4-BE49-F238E27FC236}">
                <a16:creationId xmlns:a16="http://schemas.microsoft.com/office/drawing/2014/main" id="{07DAAC56-B0CD-349E-E53F-91CB95E74AE4}"/>
              </a:ext>
            </a:extLst>
          </p:cNvPr>
          <p:cNvSpPr/>
          <p:nvPr/>
        </p:nvSpPr>
        <p:spPr>
          <a:xfrm>
            <a:off x="3072289" y="1541225"/>
            <a:ext cx="6047421" cy="4707174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E5BA1C-F14F-4A8D-6342-6470219D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99392"/>
            <a:ext cx="9905998" cy="1478570"/>
          </a:xfrm>
        </p:spPr>
        <p:txBody>
          <a:bodyPr/>
          <a:lstStyle/>
          <a:p>
            <a:pPr algn="ctr"/>
            <a:r>
              <a:rPr lang="it-IT">
                <a:solidFill>
                  <a:schemeClr val="bg1"/>
                </a:solidFill>
                <a:effectLst/>
              </a:rPr>
              <a:t>Cooperation</a:t>
            </a:r>
            <a:r>
              <a:rPr lang="it-IT">
                <a:solidFill>
                  <a:schemeClr val="bg1"/>
                </a:solidFill>
              </a:rPr>
              <a:t> strategy 2: mono prompt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69269-747C-9B5B-E9AF-F304D649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365" y="1814698"/>
            <a:ext cx="5947213" cy="4433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err="1">
                <a:effectLst/>
              </a:rPr>
              <a:t>You</a:t>
            </a:r>
            <a:r>
              <a:rPr lang="it-IT">
                <a:effectLst/>
              </a:rPr>
              <a:t> and </a:t>
            </a:r>
            <a:r>
              <a:rPr lang="it-IT" err="1">
                <a:effectLst/>
              </a:rPr>
              <a:t>your</a:t>
            </a:r>
            <a:r>
              <a:rPr lang="it-IT">
                <a:effectLst/>
              </a:rPr>
              <a:t> partner are </a:t>
            </a:r>
            <a:r>
              <a:rPr lang="it-IT" err="1">
                <a:effectLst/>
              </a:rPr>
              <a:t>two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embodied</a:t>
            </a:r>
            <a:r>
              <a:rPr lang="it-IT">
                <a:effectLst/>
              </a:rPr>
              <a:t> agents. </a:t>
            </a:r>
            <a:r>
              <a:rPr lang="it-IT">
                <a:solidFill>
                  <a:srgbClr val="00B050"/>
                </a:solidFill>
                <a:effectLst/>
              </a:rPr>
              <a:t>Your </a:t>
            </a:r>
            <a:r>
              <a:rPr lang="it-IT" err="1">
                <a:solidFill>
                  <a:srgbClr val="00B050"/>
                </a:solidFill>
                <a:effectLst/>
              </a:rPr>
              <a:t>shared</a:t>
            </a:r>
            <a:r>
              <a:rPr lang="it-IT">
                <a:solidFill>
                  <a:srgbClr val="00B050"/>
                </a:solidFill>
                <a:effectLst/>
              </a:rPr>
              <a:t> goal </a:t>
            </a:r>
            <a:r>
              <a:rPr lang="it-IT" err="1">
                <a:solidFill>
                  <a:srgbClr val="00B050"/>
                </a:solidFill>
                <a:effectLst/>
              </a:rPr>
              <a:t>is</a:t>
            </a:r>
            <a:r>
              <a:rPr lang="it-IT">
                <a:solidFill>
                  <a:srgbClr val="00B050"/>
                </a:solidFill>
                <a:effectLst/>
              </a:rPr>
              <a:t> to </a:t>
            </a:r>
            <a:r>
              <a:rPr lang="it-IT" err="1">
                <a:solidFill>
                  <a:srgbClr val="00B050"/>
                </a:solidFill>
                <a:effectLst/>
              </a:rPr>
              <a:t>construct</a:t>
            </a:r>
            <a:r>
              <a:rPr lang="it-IT">
                <a:solidFill>
                  <a:srgbClr val="00B050"/>
                </a:solidFill>
                <a:effectLst/>
              </a:rPr>
              <a:t> a house </a:t>
            </a:r>
            <a:r>
              <a:rPr lang="it-IT" err="1">
                <a:solidFill>
                  <a:srgbClr val="00B050"/>
                </a:solidFill>
                <a:effectLst/>
              </a:rPr>
              <a:t>surrounded</a:t>
            </a:r>
            <a:r>
              <a:rPr lang="it-IT">
                <a:solidFill>
                  <a:srgbClr val="00B050"/>
                </a:solidFill>
                <a:effectLst/>
              </a:rPr>
              <a:t> by a fence </a:t>
            </a:r>
            <a:r>
              <a:rPr lang="it-IT" err="1">
                <a:solidFill>
                  <a:srgbClr val="00B050"/>
                </a:solidFill>
                <a:effectLst/>
              </a:rPr>
              <a:t>within</a:t>
            </a:r>
            <a:r>
              <a:rPr lang="it-IT">
                <a:solidFill>
                  <a:srgbClr val="00B050"/>
                </a:solidFill>
                <a:effectLst/>
              </a:rPr>
              <a:t> a </a:t>
            </a:r>
            <a:r>
              <a:rPr lang="it-IT" err="1">
                <a:solidFill>
                  <a:srgbClr val="00B050"/>
                </a:solidFill>
                <a:effectLst/>
              </a:rPr>
              <a:t>designated</a:t>
            </a:r>
            <a:r>
              <a:rPr lang="it-IT">
                <a:solidFill>
                  <a:srgbClr val="00B050"/>
                </a:solidFill>
                <a:effectLst/>
              </a:rPr>
              <a:t> area </a:t>
            </a:r>
            <a:r>
              <a:rPr lang="it-IT">
                <a:effectLst/>
              </a:rPr>
              <a:t>[…]  </a:t>
            </a:r>
          </a:p>
          <a:p>
            <a:pPr marL="0" indent="0">
              <a:buNone/>
            </a:pPr>
            <a:r>
              <a:rPr lang="it-IT">
                <a:effectLst/>
              </a:rPr>
              <a:t>The task </a:t>
            </a:r>
            <a:r>
              <a:rPr lang="it-IT" err="1">
                <a:effectLst/>
              </a:rPr>
              <a:t>requires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teamwork</a:t>
            </a:r>
            <a:r>
              <a:rPr lang="it-IT">
                <a:effectLst/>
              </a:rPr>
              <a:t>, </a:t>
            </a:r>
            <a:r>
              <a:rPr lang="it-IT" err="1">
                <a:effectLst/>
              </a:rPr>
              <a:t>efficient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resource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allocation</a:t>
            </a:r>
            <a:r>
              <a:rPr lang="it-IT">
                <a:effectLst/>
              </a:rPr>
              <a:t> […] The focus </a:t>
            </a:r>
            <a:r>
              <a:rPr lang="it-IT" err="1">
                <a:effectLst/>
              </a:rPr>
              <a:t>lies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not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only</a:t>
            </a:r>
            <a:r>
              <a:rPr lang="it-IT">
                <a:effectLst/>
              </a:rPr>
              <a:t> on the </a:t>
            </a:r>
            <a:r>
              <a:rPr lang="it-IT" err="1">
                <a:effectLst/>
              </a:rPr>
              <a:t>successful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completion</a:t>
            </a:r>
            <a:r>
              <a:rPr lang="it-IT">
                <a:effectLst/>
              </a:rPr>
              <a:t> of the house and fence </a:t>
            </a:r>
            <a:r>
              <a:rPr lang="it-IT" err="1">
                <a:effectLst/>
              </a:rPr>
              <a:t>but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also</a:t>
            </a:r>
            <a:r>
              <a:rPr lang="it-IT">
                <a:effectLst/>
              </a:rPr>
              <a:t> on the cooperative dynamics </a:t>
            </a:r>
            <a:r>
              <a:rPr lang="it-IT" err="1">
                <a:effectLst/>
              </a:rPr>
              <a:t>demonstrated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throughout</a:t>
            </a:r>
            <a:r>
              <a:rPr lang="it-IT">
                <a:effectLst/>
              </a:rPr>
              <a:t> the project.</a:t>
            </a:r>
          </a:p>
        </p:txBody>
      </p:sp>
    </p:spTree>
    <p:extLst>
      <p:ext uri="{BB962C8B-B14F-4D97-AF65-F5344CB8AC3E}">
        <p14:creationId xmlns:p14="http://schemas.microsoft.com/office/powerpoint/2010/main" val="164071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F51FE-A0BA-A5C5-BFDD-65089F95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Voyager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89F00C-7415-F757-6FD2-AA801A3815DB}"/>
              </a:ext>
            </a:extLst>
          </p:cNvPr>
          <p:cNvSpPr txBox="1"/>
          <p:nvPr/>
        </p:nvSpPr>
        <p:spPr>
          <a:xfrm>
            <a:off x="1017905" y="2097088"/>
            <a:ext cx="5076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It’s the first </a:t>
            </a:r>
            <a:r>
              <a:rPr lang="it-IT" sz="2400" b="1">
                <a:solidFill>
                  <a:schemeClr val="bg1"/>
                </a:solidFill>
              </a:rPr>
              <a:t>LLM-powered lifelong embodied learning agent</a:t>
            </a:r>
            <a:r>
              <a:rPr lang="it-IT" sz="2400">
                <a:solidFill>
                  <a:schemeClr val="bg1"/>
                </a:solidFill>
              </a:rPr>
              <a:t> in Minecraft that should have similar capabilities as human players: </a:t>
            </a:r>
          </a:p>
          <a:p>
            <a:endParaRPr lang="it-IT" sz="240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400" b="1">
                <a:solidFill>
                  <a:schemeClr val="bg1"/>
                </a:solidFill>
              </a:rPr>
              <a:t>Propose suitable tasks </a:t>
            </a:r>
            <a:r>
              <a:rPr lang="it-IT" sz="2400">
                <a:solidFill>
                  <a:schemeClr val="bg1"/>
                </a:solidFill>
              </a:rPr>
              <a:t>based on its current skill level and world state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b="1">
                <a:solidFill>
                  <a:schemeClr val="bg1"/>
                </a:solidFill>
              </a:rPr>
              <a:t>Refine skill </a:t>
            </a:r>
            <a:r>
              <a:rPr lang="it-IT" sz="2400">
                <a:solidFill>
                  <a:schemeClr val="bg1"/>
                </a:solidFill>
              </a:rPr>
              <a:t>based on environmental feedback and </a:t>
            </a:r>
            <a:r>
              <a:rPr lang="it-IT" sz="2400" b="1">
                <a:solidFill>
                  <a:schemeClr val="bg1"/>
                </a:solidFill>
              </a:rPr>
              <a:t>commit mastered skill to memory</a:t>
            </a:r>
            <a:r>
              <a:rPr lang="it-IT" sz="2400">
                <a:solidFill>
                  <a:schemeClr val="bg1"/>
                </a:solidFill>
              </a:rPr>
              <a:t> for future usage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b="1">
                <a:solidFill>
                  <a:schemeClr val="bg1"/>
                </a:solidFill>
              </a:rPr>
              <a:t>Continually explore the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>
              <a:solidFill>
                <a:schemeClr val="bg1"/>
              </a:solidFill>
            </a:endParaRPr>
          </a:p>
        </p:txBody>
      </p:sp>
      <p:pic>
        <p:nvPicPr>
          <p:cNvPr id="7" name="enderman.mp4">
            <a:hlinkClick r:id="" action="ppaction://media"/>
            <a:extLst>
              <a:ext uri="{FF2B5EF4-FFF2-40B4-BE49-F238E27FC236}">
                <a16:creationId xmlns:a16="http://schemas.microsoft.com/office/drawing/2014/main" id="{2BE51DEB-D661-E9A5-9EF8-3B466DCCC8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77416" y="246846"/>
            <a:ext cx="3728157" cy="2097088"/>
          </a:xfrm>
          <a:prstGeom prst="rect">
            <a:avLst/>
          </a:prstGeom>
        </p:spPr>
      </p:pic>
      <p:pic>
        <p:nvPicPr>
          <p:cNvPr id="9" name="fish.mp4">
            <a:hlinkClick r:id="" action="ppaction://media"/>
            <a:extLst>
              <a:ext uri="{FF2B5EF4-FFF2-40B4-BE49-F238E27FC236}">
                <a16:creationId xmlns:a16="http://schemas.microsoft.com/office/drawing/2014/main" id="{F0245B35-3031-7996-25A3-EED995CEB6E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77417" y="2468761"/>
            <a:ext cx="3728156" cy="2097088"/>
          </a:xfrm>
          <a:prstGeom prst="rect">
            <a:avLst/>
          </a:prstGeom>
        </p:spPr>
      </p:pic>
      <p:pic>
        <p:nvPicPr>
          <p:cNvPr id="10" name="gold.mp4">
            <a:hlinkClick r:id="" action="ppaction://media"/>
            <a:extLst>
              <a:ext uri="{FF2B5EF4-FFF2-40B4-BE49-F238E27FC236}">
                <a16:creationId xmlns:a16="http://schemas.microsoft.com/office/drawing/2014/main" id="{0DC95951-D5D9-D471-5112-7A433BB0440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77417" y="4690676"/>
            <a:ext cx="3728156" cy="2097089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CE9E858-592F-E29B-4F8F-B96882D9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05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2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34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un angolo arrotondato 6">
            <a:extLst>
              <a:ext uri="{FF2B5EF4-FFF2-40B4-BE49-F238E27FC236}">
                <a16:creationId xmlns:a16="http://schemas.microsoft.com/office/drawing/2014/main" id="{1625E0D1-C101-C0CF-2AA9-C03325EF23E7}"/>
              </a:ext>
            </a:extLst>
          </p:cNvPr>
          <p:cNvSpPr/>
          <p:nvPr/>
        </p:nvSpPr>
        <p:spPr>
          <a:xfrm>
            <a:off x="2579028" y="1196865"/>
            <a:ext cx="6673114" cy="3622998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3DE6CA-C3D7-5C64-A9C6-C0199143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161" y="0"/>
            <a:ext cx="9905998" cy="1478570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cooperation strategy 3:  Hierarchical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0EA3F0-B193-88BA-4804-8B57D5493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998" y="1478570"/>
            <a:ext cx="5730319" cy="34563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effectLst/>
              </a:rPr>
              <a:t>In </a:t>
            </a:r>
            <a:r>
              <a:rPr lang="it-IT" err="1">
                <a:effectLst/>
              </a:rPr>
              <a:t>this</a:t>
            </a:r>
            <a:r>
              <a:rPr lang="it-IT">
                <a:effectLst/>
              </a:rPr>
              <a:t> collaborative learning scenario, one agent acts </a:t>
            </a:r>
            <a:r>
              <a:rPr lang="it-IT" err="1">
                <a:effectLst/>
              </a:rPr>
              <a:t>as</a:t>
            </a:r>
            <a:r>
              <a:rPr lang="it-IT">
                <a:effectLst/>
              </a:rPr>
              <a:t> the </a:t>
            </a:r>
            <a:r>
              <a:rPr lang="it-IT" err="1">
                <a:solidFill>
                  <a:srgbClr val="00B050"/>
                </a:solidFill>
                <a:effectLst/>
              </a:rPr>
              <a:t>knowledgeable</a:t>
            </a:r>
            <a:r>
              <a:rPr lang="it-IT">
                <a:solidFill>
                  <a:srgbClr val="00B050"/>
                </a:solidFill>
                <a:effectLst/>
              </a:rPr>
              <a:t> </a:t>
            </a:r>
            <a:r>
              <a:rPr lang="it-IT" err="1">
                <a:solidFill>
                  <a:srgbClr val="00B050"/>
                </a:solidFill>
                <a:effectLst/>
              </a:rPr>
              <a:t>teacher</a:t>
            </a:r>
            <a:r>
              <a:rPr lang="it-IT">
                <a:solidFill>
                  <a:srgbClr val="00B050"/>
                </a:solidFill>
                <a:effectLst/>
              </a:rPr>
              <a:t> </a:t>
            </a:r>
            <a:r>
              <a:rPr lang="it-IT" err="1">
                <a:solidFill>
                  <a:srgbClr val="00B050"/>
                </a:solidFill>
                <a:effectLst/>
              </a:rPr>
              <a:t>guiding</a:t>
            </a:r>
            <a:r>
              <a:rPr lang="it-IT">
                <a:effectLst/>
              </a:rPr>
              <a:t> the </a:t>
            </a:r>
            <a:r>
              <a:rPr lang="it-IT" err="1">
                <a:effectLst/>
              </a:rPr>
              <a:t>other</a:t>
            </a:r>
            <a:r>
              <a:rPr lang="it-IT">
                <a:effectLst/>
              </a:rPr>
              <a:t>, </a:t>
            </a:r>
            <a:r>
              <a:rPr lang="it-IT" err="1">
                <a:effectLst/>
              </a:rPr>
              <a:t>who</a:t>
            </a:r>
            <a:r>
              <a:rPr lang="it-IT">
                <a:effectLst/>
              </a:rPr>
              <a:t> takes on the </a:t>
            </a:r>
            <a:r>
              <a:rPr lang="it-IT" err="1">
                <a:effectLst/>
              </a:rPr>
              <a:t>role</a:t>
            </a:r>
            <a:r>
              <a:rPr lang="it-IT">
                <a:effectLst/>
              </a:rPr>
              <a:t> of a </a:t>
            </a:r>
            <a:r>
              <a:rPr lang="it-IT" err="1">
                <a:solidFill>
                  <a:srgbClr val="00B050"/>
                </a:solidFill>
                <a:effectLst/>
              </a:rPr>
              <a:t>receptive</a:t>
            </a:r>
            <a:r>
              <a:rPr lang="it-IT">
                <a:solidFill>
                  <a:srgbClr val="00B050"/>
                </a:solidFill>
                <a:effectLst/>
              </a:rPr>
              <a:t> </a:t>
            </a:r>
            <a:r>
              <a:rPr lang="it-IT" err="1">
                <a:solidFill>
                  <a:srgbClr val="00B050"/>
                </a:solidFill>
                <a:effectLst/>
              </a:rPr>
              <a:t>trainee</a:t>
            </a:r>
            <a:r>
              <a:rPr lang="it-IT">
                <a:effectLst/>
              </a:rPr>
              <a:t>. </a:t>
            </a:r>
            <a:r>
              <a:rPr lang="it-IT" err="1">
                <a:effectLst/>
              </a:rPr>
              <a:t>Their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shared</a:t>
            </a:r>
            <a:r>
              <a:rPr lang="it-IT">
                <a:effectLst/>
              </a:rPr>
              <a:t> goal </a:t>
            </a:r>
            <a:r>
              <a:rPr lang="it-IT" err="1">
                <a:effectLst/>
              </a:rPr>
              <a:t>is</a:t>
            </a:r>
            <a:r>
              <a:rPr lang="it-IT">
                <a:effectLst/>
              </a:rPr>
              <a:t> to build a house and fence  […] Success </a:t>
            </a:r>
            <a:r>
              <a:rPr lang="it-IT" err="1">
                <a:effectLst/>
              </a:rPr>
              <a:t>hinges</a:t>
            </a:r>
            <a:r>
              <a:rPr lang="it-IT">
                <a:effectLst/>
              </a:rPr>
              <a:t> on </a:t>
            </a:r>
            <a:r>
              <a:rPr lang="it-IT" err="1">
                <a:effectLst/>
              </a:rPr>
              <a:t>effective</a:t>
            </a:r>
            <a:r>
              <a:rPr lang="it-IT">
                <a:effectLst/>
              </a:rPr>
              <a:t> </a:t>
            </a:r>
            <a:r>
              <a:rPr lang="it-IT" err="1">
                <a:effectLst/>
              </a:rPr>
              <a:t>communication</a:t>
            </a:r>
            <a:r>
              <a:rPr lang="it-IT">
                <a:effectLst/>
              </a:rPr>
              <a:t> […] collaborative </a:t>
            </a:r>
            <a:r>
              <a:rPr lang="it-IT" err="1">
                <a:effectLst/>
              </a:rPr>
              <a:t>efforts</a:t>
            </a:r>
            <a:r>
              <a:rPr lang="it-IT">
                <a:effectLst/>
              </a:rPr>
              <a:t> in </a:t>
            </a:r>
            <a:r>
              <a:rPr lang="it-IT" err="1">
                <a:effectLst/>
              </a:rPr>
              <a:t>completing</a:t>
            </a:r>
            <a:r>
              <a:rPr lang="it-IT">
                <a:effectLst/>
              </a:rPr>
              <a:t> the </a:t>
            </a:r>
            <a:r>
              <a:rPr lang="it-IT" err="1">
                <a:effectLst/>
              </a:rPr>
              <a:t>construction</a:t>
            </a:r>
            <a:r>
              <a:rPr lang="it-IT">
                <a:effectLst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A67EFD-E0B9-9016-5AB9-DF1C07CD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20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0F287E6-B1C7-EB15-36F5-29CA263EDCC3}"/>
              </a:ext>
            </a:extLst>
          </p:cNvPr>
          <p:cNvSpPr txBox="1"/>
          <p:nvPr/>
        </p:nvSpPr>
        <p:spPr>
          <a:xfrm>
            <a:off x="2579028" y="5922416"/>
            <a:ext cx="294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You’re the head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0406F0-7DAB-1F20-8B6F-E82034EE12C1}"/>
              </a:ext>
            </a:extLst>
          </p:cNvPr>
          <p:cNvSpPr txBox="1"/>
          <p:nvPr/>
        </p:nvSpPr>
        <p:spPr>
          <a:xfrm>
            <a:off x="6666480" y="5950726"/>
            <a:ext cx="2689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err="1">
                <a:solidFill>
                  <a:schemeClr val="bg1"/>
                </a:solidFill>
              </a:rPr>
              <a:t>You’re</a:t>
            </a:r>
            <a:r>
              <a:rPr lang="it-IT" sz="2400">
                <a:solidFill>
                  <a:schemeClr val="bg1"/>
                </a:solidFill>
              </a:rPr>
              <a:t> the worker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2638190-33F4-A767-959B-38671594C33C}"/>
              </a:ext>
            </a:extLst>
          </p:cNvPr>
          <p:cNvCxnSpPr>
            <a:cxnSpLocks/>
          </p:cNvCxnSpPr>
          <p:nvPr/>
        </p:nvCxnSpPr>
        <p:spPr>
          <a:xfrm>
            <a:off x="5926158" y="5027321"/>
            <a:ext cx="1078004" cy="913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5994298-682B-11B8-E369-4AEA29A2AA48}"/>
              </a:ext>
            </a:extLst>
          </p:cNvPr>
          <p:cNvCxnSpPr>
            <a:cxnSpLocks/>
          </p:cNvCxnSpPr>
          <p:nvPr/>
        </p:nvCxnSpPr>
        <p:spPr>
          <a:xfrm flipH="1">
            <a:off x="4438118" y="5027321"/>
            <a:ext cx="1051115" cy="885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8D5F6A-EE79-F7B8-0830-036E5DA0A5AB}"/>
              </a:ext>
            </a:extLst>
          </p:cNvPr>
          <p:cNvSpPr txBox="1"/>
          <p:nvPr/>
        </p:nvSpPr>
        <p:spPr>
          <a:xfrm>
            <a:off x="5523394" y="4738223"/>
            <a:ext cx="43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0190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A7583B-330A-E30E-610A-53204071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8804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Task 2: Building an iron pickaxe</a:t>
            </a:r>
          </a:p>
        </p:txBody>
      </p:sp>
      <p:pic>
        <p:nvPicPr>
          <p:cNvPr id="6" name="Segnaposto contenuto 5" descr="Immagine che contiene schermata, quadrato, Rettangolo, testo&#10;&#10;Descrizione generata automaticamente">
            <a:extLst>
              <a:ext uri="{FF2B5EF4-FFF2-40B4-BE49-F238E27FC236}">
                <a16:creationId xmlns:a16="http://schemas.microsoft.com/office/drawing/2014/main" id="{C7817951-EF9B-049A-6834-F1741AF4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29"/>
          <a:stretch/>
        </p:blipFill>
        <p:spPr>
          <a:xfrm>
            <a:off x="7040041" y="2910828"/>
            <a:ext cx="3864488" cy="157630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84F390-E19D-18CE-17C2-5EE682FC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21</a:t>
            </a:fld>
            <a:endParaRPr lang="it-IT"/>
          </a:p>
        </p:txBody>
      </p:sp>
      <p:pic>
        <p:nvPicPr>
          <p:cNvPr id="10" name="Immagine 9" descr="Immagine che contiene testo, schermata, Rettangolo, quadrato&#10;&#10;Descrizione generata automaticamente">
            <a:extLst>
              <a:ext uri="{FF2B5EF4-FFF2-40B4-BE49-F238E27FC236}">
                <a16:creationId xmlns:a16="http://schemas.microsoft.com/office/drawing/2014/main" id="{AEF31034-5D53-D42C-A57A-F4233D9E2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693"/>
          <a:stretch/>
        </p:blipFill>
        <p:spPr>
          <a:xfrm>
            <a:off x="840796" y="2917225"/>
            <a:ext cx="3864488" cy="157630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07469E-3490-3AC4-1CE2-F40C39B85F11}"/>
              </a:ext>
            </a:extLst>
          </p:cNvPr>
          <p:cNvSpPr txBox="1"/>
          <p:nvPr/>
        </p:nvSpPr>
        <p:spPr>
          <a:xfrm>
            <a:off x="840796" y="2506735"/>
            <a:ext cx="38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Agent_1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DFF3F7-FA8E-560A-D320-C114D0122F65}"/>
              </a:ext>
            </a:extLst>
          </p:cNvPr>
          <p:cNvSpPr txBox="1"/>
          <p:nvPr/>
        </p:nvSpPr>
        <p:spPr>
          <a:xfrm>
            <a:off x="7107852" y="2547893"/>
            <a:ext cx="368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Agent_2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A5E8E6F-BAEB-2C42-2B2E-16E211CD12B9}"/>
              </a:ext>
            </a:extLst>
          </p:cNvPr>
          <p:cNvSpPr txBox="1"/>
          <p:nvPr/>
        </p:nvSpPr>
        <p:spPr>
          <a:xfrm>
            <a:off x="6298857" y="4700024"/>
            <a:ext cx="614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[this tool requires more technology than building a house]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6737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85C7A9-D1FF-D895-6F65-AF9BEBD3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Evaluation </a:t>
            </a:r>
            <a:r>
              <a:rPr lang="it-IT" err="1">
                <a:solidFill>
                  <a:schemeClr val="bg1"/>
                </a:solidFill>
              </a:rPr>
              <a:t>metrics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874D81-13BC-1E3A-C070-CF11754F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22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12BEF-15DA-057D-C7A4-5C692959130B}"/>
              </a:ext>
            </a:extLst>
          </p:cNvPr>
          <p:cNvSpPr txBox="1"/>
          <p:nvPr/>
        </p:nvSpPr>
        <p:spPr>
          <a:xfrm>
            <a:off x="1382039" y="2301277"/>
            <a:ext cx="37035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bg1"/>
                </a:solidFill>
              </a:rPr>
              <a:t>Quantitative</a:t>
            </a:r>
            <a:r>
              <a:rPr lang="it-IT" sz="2400">
                <a:solidFill>
                  <a:schemeClr val="bg1"/>
                </a:solidFill>
              </a:rPr>
              <a:t>: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>
                <a:solidFill>
                  <a:schemeClr val="bg1"/>
                </a:solidFill>
              </a:rPr>
              <a:t>In-game time (minutes)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>
                <a:solidFill>
                  <a:schemeClr val="bg1"/>
                </a:solidFill>
              </a:rPr>
              <a:t>Use of </a:t>
            </a:r>
            <a:r>
              <a:rPr lang="it-IT" sz="2400" err="1">
                <a:solidFill>
                  <a:schemeClr val="bg1"/>
                </a:solidFill>
              </a:rPr>
              <a:t>material</a:t>
            </a:r>
            <a:r>
              <a:rPr lang="it-IT" sz="2400">
                <a:solidFill>
                  <a:schemeClr val="bg1"/>
                </a:solidFill>
              </a:rPr>
              <a:t> (</a:t>
            </a:r>
            <a:r>
              <a:rPr lang="it-IT" sz="2400" err="1">
                <a:solidFill>
                  <a:schemeClr val="bg1"/>
                </a:solidFill>
              </a:rPr>
              <a:t>block</a:t>
            </a:r>
            <a:r>
              <a:rPr lang="it-IT" sz="2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 err="1">
                <a:solidFill>
                  <a:schemeClr val="bg1"/>
                </a:solidFill>
              </a:rPr>
              <a:t>Iterations</a:t>
            </a:r>
            <a:r>
              <a:rPr lang="it-IT" sz="2400">
                <a:solidFill>
                  <a:schemeClr val="bg1"/>
                </a:solidFill>
              </a:rPr>
              <a:t> with Gpt-4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it-IT" sz="2400">
                <a:solidFill>
                  <a:schemeClr val="bg1"/>
                </a:solidFill>
              </a:rPr>
              <a:t>Divided for each component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 err="1">
                <a:solidFill>
                  <a:schemeClr val="bg1"/>
                </a:solidFill>
              </a:rPr>
              <a:t>Iterations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between</a:t>
            </a:r>
            <a:r>
              <a:rPr lang="it-IT" sz="2400">
                <a:solidFill>
                  <a:schemeClr val="bg1"/>
                </a:solidFill>
              </a:rPr>
              <a:t> agents</a:t>
            </a:r>
          </a:p>
          <a:p>
            <a:pPr marL="342900" indent="-342900">
              <a:buFont typeface="Wingdings" pitchFamily="2" charset="2"/>
              <a:buChar char="§"/>
            </a:pPr>
            <a:endParaRPr lang="it-IT" sz="2400">
              <a:solidFill>
                <a:schemeClr val="bg1"/>
              </a:solidFill>
            </a:endParaRPr>
          </a:p>
          <a:p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endParaRPr lang="it-IT" sz="240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DAF100-8E69-8D60-4D14-1ACDA4111BF4}"/>
              </a:ext>
            </a:extLst>
          </p:cNvPr>
          <p:cNvSpPr txBox="1"/>
          <p:nvPr/>
        </p:nvSpPr>
        <p:spPr>
          <a:xfrm>
            <a:off x="6781558" y="2301277"/>
            <a:ext cx="42658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bg1"/>
                </a:solidFill>
              </a:rPr>
              <a:t>Qualitative</a:t>
            </a:r>
            <a:r>
              <a:rPr lang="it-IT" sz="240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>
                <a:solidFill>
                  <a:schemeClr val="bg1"/>
                </a:solidFill>
              </a:rPr>
              <a:t>Task </a:t>
            </a:r>
            <a:r>
              <a:rPr lang="it-IT" sz="2400" err="1">
                <a:solidFill>
                  <a:schemeClr val="bg1"/>
                </a:solidFill>
              </a:rPr>
              <a:t>completion</a:t>
            </a: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 err="1">
                <a:solidFill>
                  <a:schemeClr val="bg1"/>
                </a:solidFill>
              </a:rPr>
              <a:t>Correct</a:t>
            </a:r>
            <a:r>
              <a:rPr lang="it-IT" sz="2400">
                <a:solidFill>
                  <a:schemeClr val="bg1"/>
                </a:solidFill>
              </a:rPr>
              <a:t> and cooperative </a:t>
            </a:r>
            <a:r>
              <a:rPr lang="it-IT" sz="2400" err="1">
                <a:solidFill>
                  <a:schemeClr val="bg1"/>
                </a:solidFill>
              </a:rPr>
              <a:t>behavior</a:t>
            </a:r>
            <a:r>
              <a:rPr lang="it-IT" sz="240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 err="1">
                <a:solidFill>
                  <a:schemeClr val="bg1"/>
                </a:solidFill>
              </a:rPr>
              <a:t>Efficiency</a:t>
            </a:r>
            <a:r>
              <a:rPr lang="it-IT" sz="2400">
                <a:solidFill>
                  <a:schemeClr val="bg1"/>
                </a:solidFill>
              </a:rPr>
              <a:t> of the </a:t>
            </a:r>
            <a:r>
              <a:rPr lang="it-IT" sz="2400" err="1">
                <a:solidFill>
                  <a:schemeClr val="bg1"/>
                </a:solidFill>
              </a:rPr>
              <a:t>communication</a:t>
            </a:r>
            <a:endParaRPr lang="it-IT" sz="240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>
                <a:solidFill>
                  <a:schemeClr val="bg1"/>
                </a:solidFill>
              </a:rPr>
              <a:t>Ability to divide efficiently the task into sub-goal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400" err="1">
                <a:solidFill>
                  <a:schemeClr val="bg1"/>
                </a:solidFill>
              </a:rPr>
              <a:t>Respect</a:t>
            </a:r>
            <a:r>
              <a:rPr lang="it-IT" sz="2400">
                <a:solidFill>
                  <a:schemeClr val="bg1"/>
                </a:solidFill>
              </a:rPr>
              <a:t> for the </a:t>
            </a:r>
            <a:r>
              <a:rPr lang="it-IT" sz="2400" err="1">
                <a:solidFill>
                  <a:schemeClr val="bg1"/>
                </a:solidFill>
              </a:rPr>
              <a:t>hierarchy</a:t>
            </a:r>
            <a:r>
              <a:rPr lang="it-IT" sz="240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§"/>
            </a:pPr>
            <a:endParaRPr lang="it-I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3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7BA48B-671A-AFCA-C018-A4F202C4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solidFill>
                  <a:schemeClr val="bg1"/>
                </a:solidFill>
              </a:rPr>
              <a:t>limitations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903978-9DFF-DE7D-12F8-202271038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effectLst/>
              </a:rPr>
              <a:t>The </a:t>
            </a:r>
            <a:r>
              <a:rPr lang="it-IT" err="1">
                <a:solidFill>
                  <a:schemeClr val="bg1"/>
                </a:solidFill>
                <a:effectLst/>
              </a:rPr>
              <a:t>main</a:t>
            </a:r>
            <a:r>
              <a:rPr lang="it-IT">
                <a:solidFill>
                  <a:schemeClr val="bg1"/>
                </a:solidFill>
                <a:effectLst/>
              </a:rPr>
              <a:t> </a:t>
            </a:r>
            <a:r>
              <a:rPr lang="it-IT" err="1">
                <a:solidFill>
                  <a:schemeClr val="bg1"/>
                </a:solidFill>
                <a:effectLst/>
              </a:rPr>
              <a:t>limitation</a:t>
            </a:r>
            <a:r>
              <a:rPr lang="it-IT">
                <a:solidFill>
                  <a:schemeClr val="bg1"/>
                </a:solidFill>
                <a:effectLst/>
              </a:rPr>
              <a:t> are:</a:t>
            </a:r>
          </a:p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The cost, GPT-4 is quite expensive</a:t>
            </a:r>
          </a:p>
          <a:p>
            <a:pPr lvl="1"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A possible solution is to use Open LLMs (</a:t>
            </a:r>
            <a:r>
              <a:rPr lang="it-IT" b="1">
                <a:solidFill>
                  <a:schemeClr val="bg1"/>
                </a:solidFill>
                <a:effectLst/>
              </a:rPr>
              <a:t>Mixtral-8x7B</a:t>
            </a:r>
            <a:r>
              <a:rPr lang="it-IT">
                <a:solidFill>
                  <a:schemeClr val="bg1"/>
                </a:solidFill>
                <a:effectLst/>
              </a:rPr>
              <a:t> or </a:t>
            </a:r>
            <a:r>
              <a:rPr lang="it-IT" b="1">
                <a:solidFill>
                  <a:schemeClr val="bg1"/>
                </a:solidFill>
                <a:effectLst/>
              </a:rPr>
              <a:t>Orca-2</a:t>
            </a:r>
            <a:r>
              <a:rPr lang="it-IT">
                <a:solidFill>
                  <a:schemeClr val="bg1"/>
                </a:solidFill>
                <a:effectLst/>
              </a:rPr>
              <a:t>)</a:t>
            </a:r>
          </a:p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The literature on embodied cooperative AI it’s insufficient to predict if the experiment has a chance to work out</a:t>
            </a:r>
          </a:p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In general the field of cooperative AI </a:t>
            </a:r>
            <a:r>
              <a:rPr lang="it-IT" err="1">
                <a:solidFill>
                  <a:schemeClr val="bg1"/>
                </a:solidFill>
                <a:effectLst/>
              </a:rPr>
              <a:t>it’s</a:t>
            </a:r>
            <a:r>
              <a:rPr lang="it-IT">
                <a:solidFill>
                  <a:schemeClr val="bg1"/>
                </a:solidFill>
                <a:effectLst/>
              </a:rPr>
              <a:t> in </a:t>
            </a:r>
            <a:r>
              <a:rPr lang="it-IT" err="1">
                <a:solidFill>
                  <a:schemeClr val="bg1"/>
                </a:solidFill>
                <a:effectLst/>
              </a:rPr>
              <a:t>development</a:t>
            </a:r>
            <a:r>
              <a:rPr lang="it-IT">
                <a:solidFill>
                  <a:schemeClr val="bg1"/>
                </a:solidFill>
                <a:effectLst/>
              </a:rPr>
              <a:t> </a:t>
            </a:r>
            <a:r>
              <a:rPr lang="it-IT" err="1">
                <a:solidFill>
                  <a:schemeClr val="bg1"/>
                </a:solidFill>
                <a:effectLst/>
              </a:rPr>
              <a:t>this</a:t>
            </a:r>
            <a:r>
              <a:rPr lang="it-IT">
                <a:solidFill>
                  <a:schemeClr val="bg1"/>
                </a:solidFill>
                <a:effectLst/>
              </a:rPr>
              <a:t> </a:t>
            </a:r>
            <a:r>
              <a:rPr lang="it-IT" err="1">
                <a:solidFill>
                  <a:schemeClr val="bg1"/>
                </a:solidFill>
                <a:effectLst/>
              </a:rPr>
              <a:t>very</a:t>
            </a:r>
            <a:r>
              <a:rPr lang="it-IT">
                <a:solidFill>
                  <a:schemeClr val="bg1"/>
                </a:solidFill>
                <a:effectLst/>
              </a:rPr>
              <a:t> </a:t>
            </a:r>
            <a:r>
              <a:rPr lang="it-IT" err="1">
                <a:solidFill>
                  <a:schemeClr val="bg1"/>
                </a:solidFill>
                <a:effectLst/>
              </a:rPr>
              <a:t>year</a:t>
            </a:r>
            <a:r>
              <a:rPr lang="it-IT">
                <a:solidFill>
                  <a:schemeClr val="bg1"/>
                </a:solidFill>
                <a:effectLst/>
              </a:rPr>
              <a:t>, so </a:t>
            </a:r>
            <a:r>
              <a:rPr lang="it-IT" err="1">
                <a:solidFill>
                  <a:schemeClr val="bg1"/>
                </a:solidFill>
                <a:effectLst/>
              </a:rPr>
              <a:t>currently</a:t>
            </a:r>
            <a:r>
              <a:rPr lang="it-IT">
                <a:solidFill>
                  <a:schemeClr val="bg1"/>
                </a:solidFill>
                <a:effectLst/>
              </a:rPr>
              <a:t> </a:t>
            </a:r>
            <a:r>
              <a:rPr lang="it-IT" err="1">
                <a:solidFill>
                  <a:schemeClr val="bg1"/>
                </a:solidFill>
                <a:effectLst/>
              </a:rPr>
              <a:t>there’s</a:t>
            </a:r>
            <a:r>
              <a:rPr lang="it-IT">
                <a:solidFill>
                  <a:schemeClr val="bg1"/>
                </a:solidFill>
                <a:effectLst/>
              </a:rPr>
              <a:t> a </a:t>
            </a:r>
            <a:r>
              <a:rPr lang="it-IT" err="1">
                <a:solidFill>
                  <a:schemeClr val="bg1"/>
                </a:solidFill>
                <a:effectLst/>
              </a:rPr>
              <a:t>lack</a:t>
            </a:r>
            <a:r>
              <a:rPr lang="it-IT">
                <a:solidFill>
                  <a:schemeClr val="bg1"/>
                </a:solidFill>
                <a:effectLst/>
              </a:rPr>
              <a:t> of </a:t>
            </a:r>
            <a:r>
              <a:rPr lang="it-IT" err="1">
                <a:solidFill>
                  <a:schemeClr val="bg1"/>
                </a:solidFill>
                <a:effectLst/>
              </a:rPr>
              <a:t>metrics</a:t>
            </a:r>
            <a:r>
              <a:rPr lang="it-IT">
                <a:solidFill>
                  <a:schemeClr val="bg1"/>
                </a:solidFill>
                <a:effectLst/>
              </a:rPr>
              <a:t> and </a:t>
            </a:r>
            <a:r>
              <a:rPr lang="it-IT" err="1">
                <a:solidFill>
                  <a:schemeClr val="bg1"/>
                </a:solidFill>
                <a:effectLst/>
              </a:rPr>
              <a:t>results</a:t>
            </a:r>
            <a:r>
              <a:rPr lang="it-IT">
                <a:solidFill>
                  <a:schemeClr val="bg1"/>
                </a:solidFill>
                <a:effectLst/>
              </a:rPr>
              <a:t> in </a:t>
            </a:r>
            <a:r>
              <a:rPr lang="it-IT" err="1">
                <a:solidFill>
                  <a:schemeClr val="bg1"/>
                </a:solidFill>
                <a:effectLst/>
              </a:rPr>
              <a:t>that</a:t>
            </a:r>
            <a:r>
              <a:rPr lang="it-IT">
                <a:solidFill>
                  <a:schemeClr val="bg1"/>
                </a:solidFill>
                <a:effectLst/>
              </a:rPr>
              <a:t> </a:t>
            </a:r>
            <a:r>
              <a:rPr lang="it-IT" err="1">
                <a:solidFill>
                  <a:schemeClr val="bg1"/>
                </a:solidFill>
                <a:effectLst/>
              </a:rPr>
              <a:t>we</a:t>
            </a:r>
            <a:r>
              <a:rPr lang="it-IT">
                <a:solidFill>
                  <a:schemeClr val="bg1"/>
                </a:solidFill>
                <a:effectLst/>
              </a:rPr>
              <a:t> can base 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E53941-C8A0-E80D-5F4E-1003A297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6275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0FA7-24E2-E26D-F29A-BD1C24FF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CA4F-DD14-7893-5F42-EF95F64B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781896"/>
            <a:ext cx="9905999" cy="471242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>
                <a:solidFill>
                  <a:schemeClr val="bg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mistralai/Mixtral-8x7B-v0.1 · Hugging Face</a:t>
            </a:r>
            <a:endParaRPr lang="en-US">
              <a:solidFill>
                <a:schemeClr val="bg1"/>
              </a:solidFill>
              <a:effectLst/>
            </a:endParaRPr>
          </a:p>
          <a:p>
            <a:pPr>
              <a:buFont typeface="Wingdings" pitchFamily="2" charset="2"/>
              <a:buChar char="§"/>
            </a:pPr>
            <a:r>
              <a:rPr lang="en-US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microsoft/Orca-2-7b · Hugging Face</a:t>
            </a:r>
            <a:endParaRPr lang="en-US">
              <a:solidFill>
                <a:schemeClr val="bg1"/>
              </a:solidFill>
              <a:effectLst/>
            </a:endParaRPr>
          </a:p>
          <a:p>
            <a:pPr>
              <a:buFont typeface="Wingdings" pitchFamily="2" charset="2"/>
              <a:buChar char="§"/>
            </a:pPr>
            <a:r>
              <a:rPr lang="en-US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Voyager | An Open-Ended Embodied Agent with Large Language Models (minedojo.org)</a:t>
            </a:r>
            <a:endParaRPr lang="en-US">
              <a:solidFill>
                <a:schemeClr val="bg1"/>
              </a:solidFill>
              <a:effectLst/>
            </a:endParaRPr>
          </a:p>
          <a:p>
            <a:pPr>
              <a:buFont typeface="Wingdings" pitchFamily="2" charset="2"/>
              <a:buChar char="§"/>
            </a:pPr>
            <a:r>
              <a:rPr lang="en-US">
                <a:solidFill>
                  <a:schemeClr val="bg1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MineDojo | Building Open-Ended Embodied Agents with Internet-Scale Knowledge</a:t>
            </a:r>
            <a:endParaRPr lang="en-US">
              <a:solidFill>
                <a:schemeClr val="bg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C9AEF-4CC7-821B-37C8-21BBED4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018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69E6A3-07AD-55D1-5DFA-91CABC7F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solidFill>
                  <a:schemeClr val="bg1"/>
                </a:solidFill>
              </a:rPr>
              <a:t>References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B6139E-659E-BB9C-D82E-CBB6EBF5F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</a:rPr>
              <a:t>Puig, X., Shu, T., Li, S., </a:t>
            </a:r>
            <a:r>
              <a:rPr lang="it-IT" err="1">
                <a:solidFill>
                  <a:schemeClr val="bg1"/>
                </a:solidFill>
              </a:rPr>
              <a:t>Wang</a:t>
            </a:r>
            <a:r>
              <a:rPr lang="it-IT">
                <a:solidFill>
                  <a:schemeClr val="bg1"/>
                </a:solidFill>
              </a:rPr>
              <a:t>, </a:t>
            </a:r>
            <a:r>
              <a:rPr lang="it-IT" err="1">
                <a:solidFill>
                  <a:schemeClr val="bg1"/>
                </a:solidFill>
              </a:rPr>
              <a:t>Z</a:t>
            </a:r>
            <a:r>
              <a:rPr lang="it-IT">
                <a:solidFill>
                  <a:schemeClr val="bg1"/>
                </a:solidFill>
              </a:rPr>
              <a:t>., </a:t>
            </a:r>
            <a:r>
              <a:rPr lang="it-IT" err="1">
                <a:solidFill>
                  <a:schemeClr val="bg1"/>
                </a:solidFill>
              </a:rPr>
              <a:t>Liao</a:t>
            </a:r>
            <a:r>
              <a:rPr lang="it-IT">
                <a:solidFill>
                  <a:schemeClr val="bg1"/>
                </a:solidFill>
              </a:rPr>
              <a:t>, Y. H., </a:t>
            </a:r>
            <a:r>
              <a:rPr lang="it-IT" err="1">
                <a:solidFill>
                  <a:schemeClr val="bg1"/>
                </a:solidFill>
              </a:rPr>
              <a:t>Tenenbaum</a:t>
            </a:r>
            <a:r>
              <a:rPr lang="it-IT">
                <a:solidFill>
                  <a:schemeClr val="bg1"/>
                </a:solidFill>
              </a:rPr>
              <a:t>, </a:t>
            </a:r>
            <a:r>
              <a:rPr lang="it-IT" err="1">
                <a:solidFill>
                  <a:schemeClr val="bg1"/>
                </a:solidFill>
              </a:rPr>
              <a:t>J</a:t>
            </a:r>
            <a:r>
              <a:rPr lang="it-IT">
                <a:solidFill>
                  <a:schemeClr val="bg1"/>
                </a:solidFill>
              </a:rPr>
              <a:t>. B., ... &amp; Torralba, A. (2020). Watch-and-help: A challenge for social </a:t>
            </a:r>
            <a:r>
              <a:rPr lang="it-IT" err="1">
                <a:solidFill>
                  <a:schemeClr val="bg1"/>
                </a:solidFill>
              </a:rPr>
              <a:t>perception</a:t>
            </a:r>
            <a:r>
              <a:rPr lang="it-IT">
                <a:solidFill>
                  <a:schemeClr val="bg1"/>
                </a:solidFill>
              </a:rPr>
              <a:t> and human-ai </a:t>
            </a:r>
            <a:r>
              <a:rPr lang="it-IT" err="1">
                <a:solidFill>
                  <a:schemeClr val="bg1"/>
                </a:solidFill>
              </a:rPr>
              <a:t>collaboration</a:t>
            </a:r>
            <a:r>
              <a:rPr lang="it-IT">
                <a:solidFill>
                  <a:schemeClr val="bg1"/>
                </a:solidFill>
              </a:rPr>
              <a:t>. </a:t>
            </a:r>
            <a:r>
              <a:rPr lang="it-IT" i="1" err="1">
                <a:solidFill>
                  <a:schemeClr val="bg1"/>
                </a:solidFill>
              </a:rPr>
              <a:t>arXiv</a:t>
            </a:r>
            <a:r>
              <a:rPr lang="it-IT" i="1">
                <a:solidFill>
                  <a:schemeClr val="bg1"/>
                </a:solidFill>
              </a:rPr>
              <a:t> preprint arXiv:2010.09890</a:t>
            </a:r>
            <a:r>
              <a:rPr lang="it-IT">
                <a:solidFill>
                  <a:schemeClr val="bg1"/>
                </a:solidFill>
              </a:rPr>
              <a:t>.</a:t>
            </a:r>
          </a:p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</a:rPr>
              <a:t>Dafoe, Allan, et al. "Open </a:t>
            </a:r>
            <a:r>
              <a:rPr lang="it-IT" err="1">
                <a:solidFill>
                  <a:schemeClr val="bg1"/>
                </a:solidFill>
              </a:rPr>
              <a:t>problems</a:t>
            </a:r>
            <a:r>
              <a:rPr lang="it-IT">
                <a:solidFill>
                  <a:schemeClr val="bg1"/>
                </a:solidFill>
              </a:rPr>
              <a:t> in cooperative AI." </a:t>
            </a:r>
            <a:r>
              <a:rPr lang="it-IT" i="1" err="1">
                <a:solidFill>
                  <a:schemeClr val="bg1"/>
                </a:solidFill>
              </a:rPr>
              <a:t>arXiv</a:t>
            </a:r>
            <a:r>
              <a:rPr lang="it-IT" i="1">
                <a:solidFill>
                  <a:schemeClr val="bg1"/>
                </a:solidFill>
              </a:rPr>
              <a:t> preprint arXiv:2012.08630</a:t>
            </a:r>
            <a:r>
              <a:rPr lang="it-IT">
                <a:solidFill>
                  <a:schemeClr val="bg1"/>
                </a:solidFill>
              </a:rPr>
              <a:t> (2020).</a:t>
            </a:r>
            <a:endParaRPr lang="en-US">
              <a:solidFill>
                <a:schemeClr val="bg1"/>
              </a:solidFill>
              <a:effectLst/>
            </a:endParaRPr>
          </a:p>
          <a:p>
            <a:pPr>
              <a:buFont typeface="Wingdings" pitchFamily="2" charset="2"/>
              <a:buChar char="§"/>
            </a:pPr>
            <a:r>
              <a:rPr lang="it-IT" err="1">
                <a:solidFill>
                  <a:schemeClr val="bg1"/>
                </a:solidFill>
              </a:rPr>
              <a:t>Milgrom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R</a:t>
            </a:r>
            <a:r>
              <a:rPr lang="it-IT">
                <a:solidFill>
                  <a:schemeClr val="bg1"/>
                </a:solidFill>
              </a:rPr>
              <a:t>. (1984). </a:t>
            </a:r>
            <a:r>
              <a:rPr lang="it-IT" err="1">
                <a:solidFill>
                  <a:schemeClr val="bg1"/>
                </a:solidFill>
              </a:rPr>
              <a:t>Axelrod's</a:t>
            </a:r>
            <a:r>
              <a:rPr lang="it-IT">
                <a:solidFill>
                  <a:schemeClr val="bg1"/>
                </a:solidFill>
              </a:rPr>
              <a:t>" The </a:t>
            </a:r>
            <a:r>
              <a:rPr lang="it-IT" err="1">
                <a:solidFill>
                  <a:schemeClr val="bg1"/>
                </a:solidFill>
              </a:rPr>
              <a:t>Evolution</a:t>
            </a:r>
            <a:r>
              <a:rPr lang="it-IT">
                <a:solidFill>
                  <a:schemeClr val="bg1"/>
                </a:solidFill>
              </a:rPr>
              <a:t> of </a:t>
            </a:r>
            <a:r>
              <a:rPr lang="it-IT" err="1">
                <a:solidFill>
                  <a:schemeClr val="bg1"/>
                </a:solidFill>
              </a:rPr>
              <a:t>Cooperation</a:t>
            </a:r>
            <a:r>
              <a:rPr lang="it-IT">
                <a:solidFill>
                  <a:schemeClr val="bg1"/>
                </a:solidFill>
              </a:rPr>
              <a:t>".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FBAD6-A364-8783-5FF7-49A20041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435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1E5BD-41C1-6364-A510-9B789362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239350" cy="830454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VOYager components</a:t>
            </a:r>
          </a:p>
        </p:txBody>
      </p:sp>
      <p:pic>
        <p:nvPicPr>
          <p:cNvPr id="5" name="Segnaposto contenuto 4" descr="Immagine che contiene testo, Pagina Web, Sito Web, Pubblicità online&#10;&#10;Descrizione generata automaticamente">
            <a:extLst>
              <a:ext uri="{FF2B5EF4-FFF2-40B4-BE49-F238E27FC236}">
                <a16:creationId xmlns:a16="http://schemas.microsoft.com/office/drawing/2014/main" id="{10B4599F-52AA-7EC5-6723-85C61D99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593" y="1561236"/>
            <a:ext cx="11131998" cy="4678246"/>
          </a:xfr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59C4C4C-BC3D-E827-FC77-31298718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1E5BD-41C1-6364-A510-9B789362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239350" cy="830454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Automatic curriculum</a:t>
            </a:r>
          </a:p>
        </p:txBody>
      </p:sp>
      <p:pic>
        <p:nvPicPr>
          <p:cNvPr id="5" name="Segnaposto contenuto 4" descr="Immagine che contiene testo, Pagina Web, Sito Web, Pubblicità online&#10;&#10;Descrizione generata automaticamente">
            <a:extLst>
              <a:ext uri="{FF2B5EF4-FFF2-40B4-BE49-F238E27FC236}">
                <a16:creationId xmlns:a16="http://schemas.microsoft.com/office/drawing/2014/main" id="{10B4599F-52AA-7EC5-6723-85C61D99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0398"/>
          <a:stretch/>
        </p:blipFill>
        <p:spPr>
          <a:xfrm>
            <a:off x="1413141" y="1483130"/>
            <a:ext cx="2282559" cy="2422215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F77F81E-D863-481B-537E-2AFF5A5B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4</a:t>
            </a:fld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1EC8F-A362-245E-A199-D779655EA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161"/>
          <a:stretch/>
        </p:blipFill>
        <p:spPr>
          <a:xfrm>
            <a:off x="235712" y="4074128"/>
            <a:ext cx="5837426" cy="2368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027B2-F8F5-E0ED-36F6-ED6BF16E8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76"/>
          <a:stretch/>
        </p:blipFill>
        <p:spPr>
          <a:xfrm>
            <a:off x="6096000" y="4074128"/>
            <a:ext cx="5860288" cy="2580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0B39E-6B12-8849-A9CB-D17D28D0F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922" y="1487333"/>
            <a:ext cx="6132366" cy="237777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49D893-E35F-6958-752E-E36F5F5873DE}"/>
              </a:ext>
            </a:extLst>
          </p:cNvPr>
          <p:cNvCxnSpPr>
            <a:cxnSpLocks/>
          </p:cNvCxnSpPr>
          <p:nvPr/>
        </p:nvCxnSpPr>
        <p:spPr>
          <a:xfrm flipV="1">
            <a:off x="3154425" y="2209800"/>
            <a:ext cx="2469135" cy="2057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3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1E5BD-41C1-6364-A510-9B789362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239350" cy="830454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Iterative prompting mechanism</a:t>
            </a:r>
          </a:p>
        </p:txBody>
      </p:sp>
      <p:pic>
        <p:nvPicPr>
          <p:cNvPr id="5" name="Segnaposto contenuto 4" descr="Immagine che contiene testo, Pagina Web, Sito Web, Pubblicità online&#10;&#10;Descrizione generata automaticamente">
            <a:extLst>
              <a:ext uri="{FF2B5EF4-FFF2-40B4-BE49-F238E27FC236}">
                <a16:creationId xmlns:a16="http://schemas.microsoft.com/office/drawing/2014/main" id="{10B4599F-52AA-7EC5-6723-85C61D99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19" r="23102"/>
          <a:stretch/>
        </p:blipFill>
        <p:spPr>
          <a:xfrm>
            <a:off x="1302250" y="1814659"/>
            <a:ext cx="3058422" cy="273591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F77F81E-D863-481B-537E-2AFF5A5B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5</a:t>
            </a:fld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9F5E84-8D86-48EA-4CC9-74E0682E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255" y="1537434"/>
            <a:ext cx="5591508" cy="3290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23C09-D743-00BE-3B25-67A080D4A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939" y="4916264"/>
            <a:ext cx="9036973" cy="18475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736CE8-EA47-3247-5933-82887E249AB9}"/>
              </a:ext>
            </a:extLst>
          </p:cNvPr>
          <p:cNvCxnSpPr>
            <a:cxnSpLocks/>
          </p:cNvCxnSpPr>
          <p:nvPr/>
        </p:nvCxnSpPr>
        <p:spPr>
          <a:xfrm>
            <a:off x="3413760" y="4566145"/>
            <a:ext cx="1290320" cy="2616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BECC4A-52E5-F641-4493-9A66BB206CB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397760" y="3182618"/>
            <a:ext cx="3391495" cy="3327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74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1E5BD-41C1-6364-A510-9B789362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239350" cy="830454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Skill retrieval</a:t>
            </a:r>
          </a:p>
        </p:txBody>
      </p:sp>
      <p:pic>
        <p:nvPicPr>
          <p:cNvPr id="5" name="Segnaposto contenuto 4" descr="Immagine che contiene testo, Pagina Web, Sito Web, Pubblicità online&#10;&#10;Descrizione generata automaticamente">
            <a:extLst>
              <a:ext uri="{FF2B5EF4-FFF2-40B4-BE49-F238E27FC236}">
                <a16:creationId xmlns:a16="http://schemas.microsoft.com/office/drawing/2014/main" id="{10B4599F-52AA-7EC5-6723-85C61D99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56"/>
          <a:stretch/>
        </p:blipFill>
        <p:spPr>
          <a:xfrm>
            <a:off x="887130" y="2647916"/>
            <a:ext cx="2339217" cy="2887646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F77F81E-D863-481B-537E-2AFF5A5B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6</a:t>
            </a:fld>
            <a:endParaRPr lang="it-IT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736CE8-EA47-3247-5933-82887E249AB9}"/>
              </a:ext>
            </a:extLst>
          </p:cNvPr>
          <p:cNvCxnSpPr>
            <a:cxnSpLocks/>
          </p:cNvCxnSpPr>
          <p:nvPr/>
        </p:nvCxnSpPr>
        <p:spPr>
          <a:xfrm flipV="1">
            <a:off x="2357186" y="3342968"/>
            <a:ext cx="1772362" cy="16418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888AD88-CF93-EB57-EF00-2DEDDFA16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308" y="2186616"/>
            <a:ext cx="7345253" cy="34737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CAA9D2-793E-E727-5237-4FFABE099265}"/>
              </a:ext>
            </a:extLst>
          </p:cNvPr>
          <p:cNvCxnSpPr>
            <a:cxnSpLocks/>
          </p:cNvCxnSpPr>
          <p:nvPr/>
        </p:nvCxnSpPr>
        <p:spPr>
          <a:xfrm>
            <a:off x="1393125" y="4163916"/>
            <a:ext cx="2647933" cy="8209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8C0CCD-E750-E832-83FB-FBFD7E7C2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2" y="1084319"/>
            <a:ext cx="7795936" cy="4869602"/>
          </a:xfrm>
          <a:prstGeom prst="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8F7B8557-CD81-6685-B221-B07D1612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7</a:t>
            </a:fld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7A92E-F86D-80BB-5C9C-EA3E618E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85" y="1914773"/>
            <a:ext cx="7801343" cy="4236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B6E2B5-7700-D8D6-37F6-9EC7C040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496" y="2011463"/>
            <a:ext cx="6469183" cy="4583522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C85F6A4C-98D9-816F-73D4-1C49A434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882" y="253865"/>
            <a:ext cx="10239350" cy="830454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  <a:effectLst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74520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albero, cartone animato, schermata, Gioco per PC&#10;&#10;Descrizione generata automaticamente">
            <a:extLst>
              <a:ext uri="{FF2B5EF4-FFF2-40B4-BE49-F238E27FC236}">
                <a16:creationId xmlns:a16="http://schemas.microsoft.com/office/drawing/2014/main" id="{F17C8967-AABE-4DF2-B2DD-3AD55DA9A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4" r="5683" b="-1"/>
          <a:stretch/>
        </p:blipFill>
        <p:spPr>
          <a:xfrm>
            <a:off x="290664" y="1874257"/>
            <a:ext cx="6411555" cy="4191579"/>
          </a:xfrm>
          <a:prstGeom prst="round2DiagRect">
            <a:avLst>
              <a:gd name="adj1" fmla="val 4860"/>
              <a:gd name="adj2" fmla="val 0"/>
            </a:avLst>
          </a:prstGeom>
          <a:solidFill>
            <a:schemeClr val="tx1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glow rad="160137">
              <a:schemeClr val="bg1">
                <a:alpha val="40000"/>
              </a:schemeClr>
            </a:glow>
            <a:outerShdw blurRad="88900" dist="38100" dir="5400000" sx="24000" sy="24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4AB1C63-0084-4D0A-7682-81C7B7829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77" y="1874256"/>
            <a:ext cx="4916129" cy="419157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effectLst/>
              </a:rPr>
              <a:t>A minecraft environment with </a:t>
            </a:r>
            <a:r>
              <a:rPr lang="it-IT" b="1">
                <a:solidFill>
                  <a:schemeClr val="bg1"/>
                </a:solidFill>
                <a:effectLst/>
              </a:rPr>
              <a:t>2 (or more)</a:t>
            </a:r>
            <a:r>
              <a:rPr lang="it-IT">
                <a:solidFill>
                  <a:schemeClr val="bg1"/>
                </a:solidFill>
                <a:effectLst/>
              </a:rPr>
              <a:t> embodied Voyager agents. </a:t>
            </a:r>
          </a:p>
          <a:p>
            <a:pPr marL="0" indent="0">
              <a:buNone/>
            </a:pPr>
            <a:r>
              <a:rPr lang="it-IT">
                <a:solidFill>
                  <a:schemeClr val="bg1"/>
                </a:solidFill>
                <a:effectLst/>
              </a:rPr>
              <a:t>Goals: </a:t>
            </a:r>
          </a:p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make them cooperate towards specific tasks</a:t>
            </a:r>
          </a:p>
          <a:p>
            <a:pPr>
              <a:buFont typeface="Wingdings" pitchFamily="2" charset="2"/>
              <a:buChar char="§"/>
            </a:pPr>
            <a:r>
              <a:rPr lang="it-IT">
                <a:solidFill>
                  <a:schemeClr val="bg1"/>
                </a:solidFill>
                <a:effectLst/>
              </a:rPr>
              <a:t>Evaluate the cooperation abilities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18AB66-BA6F-8DF8-8A78-C76FD4B3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7D40AD-691A-2B4D-92F9-A5415CC40053}" type="slidenum">
              <a:rPr lang="it-IT" smtClean="0"/>
              <a:pPr>
                <a:spcAft>
                  <a:spcPts val="600"/>
                </a:spcAft>
              </a:pPr>
              <a:t>8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8A9708-87AA-28FB-565C-2CC8C5A9C98E}"/>
              </a:ext>
            </a:extLst>
          </p:cNvPr>
          <p:cNvSpPr txBox="1"/>
          <p:nvPr/>
        </p:nvSpPr>
        <p:spPr>
          <a:xfrm>
            <a:off x="1524000" y="545432"/>
            <a:ext cx="952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>
                <a:solidFill>
                  <a:schemeClr val="bg1"/>
                </a:solidFill>
              </a:rPr>
              <a:t>CO-VOYAGER</a:t>
            </a:r>
          </a:p>
        </p:txBody>
      </p:sp>
    </p:spTree>
    <p:extLst>
      <p:ext uri="{BB962C8B-B14F-4D97-AF65-F5344CB8AC3E}">
        <p14:creationId xmlns:p14="http://schemas.microsoft.com/office/powerpoint/2010/main" val="282605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DB10-47C4-0D7F-D80D-D66D7CE0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ffectLst/>
              </a:rPr>
              <a:t>Additional features we are going to add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D753-EAAE-9CBA-5D53-B292E9461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bg1"/>
                </a:solidFill>
                <a:effectLst/>
              </a:rPr>
              <a:t>Integration of Multiple Voyager Agents</a:t>
            </a:r>
            <a:r>
              <a:rPr lang="en-US">
                <a:solidFill>
                  <a:schemeClr val="bg1"/>
                </a:solidFill>
                <a:effectLst/>
              </a:rPr>
              <a:t>: Implementing several Voyager agents within a single Minecraft environment, allowing for simultaneous actions and interactions.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bg1"/>
                </a:solidFill>
                <a:effectLst/>
              </a:rPr>
              <a:t>Task and Goal Specification</a:t>
            </a:r>
            <a:r>
              <a:rPr lang="en-US">
                <a:solidFill>
                  <a:schemeClr val="bg1"/>
                </a:solidFill>
                <a:effectLst/>
              </a:rPr>
              <a:t>: Defining clear, specific objectives that can be accomplished individually or through teamwork, offering varied challenges.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bg1"/>
                </a:solidFill>
                <a:effectLst/>
              </a:rPr>
              <a:t>Agent Communication for Collaboration</a:t>
            </a:r>
            <a:r>
              <a:rPr lang="en-US">
                <a:solidFill>
                  <a:schemeClr val="bg1"/>
                </a:solidFill>
                <a:effectLst/>
              </a:rPr>
              <a:t>: Establishing communication protocols between agents, enabling them to interact either verbally or through actions, to coordinate and execute collaborative tasks effectively.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bg1"/>
                </a:solidFill>
                <a:effectLst/>
              </a:rPr>
              <a:t>Performance Monitoring: </a:t>
            </a:r>
            <a:r>
              <a:rPr lang="en-US">
                <a:solidFill>
                  <a:schemeClr val="bg1"/>
                </a:solidFill>
                <a:effectLst/>
              </a:rPr>
              <a:t>Systems to track individual and joint performance, useful for later analysis and improvement.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>
              <a:solidFill>
                <a:schemeClr val="bg1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71881-D623-8543-6E3F-D192925A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D40AD-691A-2B4D-92F9-A5415CC4005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687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{3BD942CD-437A-BC4B-A9DD-195000E08CE9}tf10001122</Template>
  <Application>Microsoft Office PowerPoint</Application>
  <PresentationFormat>Widescreen</PresentationFormat>
  <Slides>25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Circuito</vt:lpstr>
      <vt:lpstr>Co-Voyager: cooperative agents in the Minecraft environment</vt:lpstr>
      <vt:lpstr>Voyager</vt:lpstr>
      <vt:lpstr>VOYager components</vt:lpstr>
      <vt:lpstr>Automatic curriculum</vt:lpstr>
      <vt:lpstr>Iterative prompting mechanism</vt:lpstr>
      <vt:lpstr>Skill retrieval</vt:lpstr>
      <vt:lpstr>experiments</vt:lpstr>
      <vt:lpstr>PowerPoint Presentation</vt:lpstr>
      <vt:lpstr>Additional features we are going to add</vt:lpstr>
      <vt:lpstr>PowerPoint Presentation</vt:lpstr>
      <vt:lpstr>Cooperative ai: machines must learn to find common ground</vt:lpstr>
      <vt:lpstr>Axelrod’s the evolution of cooperation</vt:lpstr>
      <vt:lpstr>Open problems in cooperative ai</vt:lpstr>
      <vt:lpstr>WATCH-AND-HELP: A CHALLENGE FOR SOCIAL PERCEPTION AND HUMAN-AI COLLABORATION</vt:lpstr>
      <vt:lpstr>PowerPoint Presentation</vt:lpstr>
      <vt:lpstr>Research questions</vt:lpstr>
      <vt:lpstr>Task 1: Building a house surrounded by a fence</vt:lpstr>
      <vt:lpstr>Cooperation strategy 1: double prompt</vt:lpstr>
      <vt:lpstr>Cooperation strategy 2: mono prompt</vt:lpstr>
      <vt:lpstr>cooperation strategy 3:  Hierarchical</vt:lpstr>
      <vt:lpstr>Task 2: Building an iron pickaxe</vt:lpstr>
      <vt:lpstr>Evaluation metrics</vt:lpstr>
      <vt:lpstr>limitations</vt:lpstr>
      <vt:lpstr>links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Co-Voyager: cooperative agents in the Minecraft environment</dc:title>
  <dc:creator>Spolverato, Alberto</dc:creator>
  <cp:revision>1</cp:revision>
  <dcterms:created xsi:type="dcterms:W3CDTF">2023-12-01T11:19:00Z</dcterms:created>
  <dcterms:modified xsi:type="dcterms:W3CDTF">2023-12-12T11:05:54Z</dcterms:modified>
</cp:coreProperties>
</file>